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Action2.xml" ContentType="application/vnd.ms-office.inkAction+xml"/>
  <Override PartName="/ppt/tags/tag7.xml" ContentType="application/vnd.openxmlformats-officedocument.presentationml.tags+xml"/>
  <Override PartName="/ppt/ink/inkAction3.xml" ContentType="application/vnd.ms-office.inkAction+xml"/>
  <Override PartName="/ppt/tags/tag8.xml" ContentType="application/vnd.openxmlformats-officedocument.presentationml.tags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36" r:id="rId2"/>
    <p:sldId id="442" r:id="rId3"/>
    <p:sldId id="443" r:id="rId4"/>
    <p:sldId id="493" r:id="rId5"/>
    <p:sldId id="495" r:id="rId6"/>
    <p:sldId id="496" r:id="rId7"/>
    <p:sldId id="492" r:id="rId8"/>
    <p:sldId id="448" r:id="rId9"/>
    <p:sldId id="497" r:id="rId10"/>
    <p:sldId id="494" r:id="rId11"/>
    <p:sldId id="499" r:id="rId12"/>
    <p:sldId id="498" r:id="rId13"/>
    <p:sldId id="502" r:id="rId14"/>
    <p:sldId id="503" r:id="rId15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669"/>
  </p:normalViewPr>
  <p:slideViewPr>
    <p:cSldViewPr snapToGrid="0">
      <p:cViewPr varScale="1">
        <p:scale>
          <a:sx n="114" d="100"/>
          <a:sy n="114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6-03-30T01:53:09.6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165">
    <iact:property name="dataType"/>
    <iact:actionData xml:id="d0">
      <inkml:trace xmlns:inkml="http://www.w3.org/2003/InkML" xml:id="stk0" contextRef="#ctx0" brushRef="#br0">17325 10849 24575 0,'-37'28'0'21,"1"1"0"0,-1-1 0 1,-4 11 0-1,5-2 0 1,-5 10 0-1,36-1 0 1,-31-4 0-1,-10 3 0 1,7 3 0-1,1 1 0 1,0 0 0-1,0-1 0 1,-9-1 0-1,12-7 0 1,30-14 0-1,-16 15 0 1,-20-16 0-1,15 9 0 1,-1 11 0-1,-2-6 0 1,-11-7 0-1,1 0 0 1,10 7 0-1,3 5 0 1,4-9 0-1,2-10 0 1,-1 16 0-1,-25 5 0 1,11-11 0-1,-2 2 0 1,1-1 0-1,1 0 0 1,0-2 0-1,3-2 0 1,-14 14 0-1,20-20 0 1,-15 15 0-1,16-5 0 1,3-3 0-1,-2 3 0 1,1-4 0-1,0-3 0 1,-23 17 0-1,20-5 0 1,6-56 0-1,20 30 0 1,0-35 0-1,0 20 0 1</inkml:trace>
    </iact:actionData>
  </iact:action>
  <iact:action type="add" startTime="50246">
    <iact:property name="dataType"/>
    <iact:actionData xml:id="d1">
      <inkml:trace xmlns:inkml="http://www.w3.org/2003/InkML" xml:id="stk1" contextRef="#ctx0" brushRef="#br0">16703 11771 24575 0,'0'46'0'44,"0"0"0"1,0 0 0 0,0 16 0-1,0 4 0 1,0-34 0 0,0 2 0-1,0 24 0 1,0 10 0 0,0-15 0-1,0-14 0 1,0 33 0 0,0-72 0 0,0 0 0-1,0-52 0 1,0 19 0 0,2-6 0-1,-4 1 0 1,-19 13 0 0,16-16 0-1,-15 15 0 1,18-5 0 0,4-4 0 0,-2-17 0-1,10 18 0 1,0 2 0 0,-5 6 0-1,16 6 0 1,-21-1 0 0,0 16 0-1,0-15 0 1,0 20 0 0,0-21 0 0,0 16 0-1,20-15 0 1,-14-1 0 0,35 16 0-1,-16-36 0 1,1 36 0 0,15-36 0-1,-36 36 0 1,15 5 0 0,31 19 0 0,1 8 0-1,-27 4 0 1,27-10 0 0,-1-1 0-1,-31 0 0 1,-15-15 0 0,16 16 0-1,-21-21 0 1,0 0 0 0,0 0 0 0</inkml:trace>
    </iact:actionData>
  </iact:action>
  <iact:action type="add" startTime="53086">
    <iact:property name="dataType"/>
    <iact:actionData xml:id="d2">
      <inkml:trace xmlns:inkml="http://www.w3.org/2003/InkML" xml:id="stk2" contextRef="#ctx0" brushRef="#br0">17118 11863 24575 0,'60'11'0'103,"1"1"0"0,0-1 0 0,0 1 0 0,0-7 0 1,4-2 0-1,-10 2 0 0,-21 7 0 0,-29 29 0 0,15-15 0 1,-20 20 0-1,0-20 0 0,0-6 0 0,0-20 0 0,0 0 0 1</inkml:trace>
    </iact:actionData>
  </iact:action>
  <iact:action type="add" startTime="55548">
    <iact:property name="dataType"/>
    <iact:actionData xml:id="d3">
      <inkml:trace xmlns:inkml="http://www.w3.org/2003/InkML" xml:id="stk3" contextRef="#ctx0" brushRef="#br0">18016 11678 24575 0,'56'-19'0'48,"-1"-1"0"0,1 1 0 0,-4 6 0 1,-1 3 0-1,-21-3 0 0,-30-8 0 1,0 1 0-1,-21-6 0 0,16 1 0 1,-36 4 0-1,15 1 0 0,1 15 0 1,4-16 0-1,21 21 0 0,-20 0 0 0,15 21 0 1,-28-9 0-1,-6 1 0 0,6 33 0 1,-16-23 0-1,1 0 0 0,17 34 0 1,-2-43 0-1,4 0 0 0,24 37 0 1,-15-46 0-1,20 36 0 0,0-36 0 0,0 36 0 1,0-36 0-1,0 36 0 0,0-36 0 1,0 36 0-1,0-36 0 0,0 36 0 1,0-36 0-1,0 36 0 0,0-36 0 1,20 36 0-1,-15-35 0 0,36 14 0 0,-15-20 0 1,0 20 0-1,15-14 0 0,-36 14 0 1,46-20 0-1,-43 0 0 0,22 0 0 1,-9 0 0-1,-16 0 0 0,15 0 0 1,1 0 0-1,-16 0 0 0,15-20 0 0,-20 14 0 1,0-14 0-1,21 20 0 0,-16-20 0 1,15 14 0-1,-20-35 0 0,0 16 0 1,0-1 0-1,0 6 0 0,0 20 0 1</inkml:trace>
    </iact:actionData>
  </iact:action>
  <iact:action type="add" startTime="58696">
    <iact:property name="dataType"/>
    <iact:actionData xml:id="d4">
      <inkml:trace xmlns:inkml="http://www.w3.org/2003/InkML" xml:id="stk4" contextRef="#ctx0" brushRef="#br0">18592 11287 24575 0,'0'46'0'67,"0"0"0"1,0-9 0 0,0-2 0 0,0 11 0 0,0 15 0 0,0-20 0 0,0-7 0 0,0 1 0 0,0 22 0 0,0-11 0 0,0-21 0 0,0 16 0 0,0-15 0 0,0 20 0 0,10-12 0-1,1-2 0 1,-6-1 0 0,15 10 0 0,-20-21 0 0,0 6 0 0,0 20 0 0,0 0 0 0,21-20 0 0,-16-6 0 0,15-20 0 0,-20 0 0 0,21 0 0 0,-16 0 0 0,15 0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0" timeString="2026-03-30T01:53:09.6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157603">
    <iact:property name="dataType"/>
    <iact:actionData xml:id="d0">
      <inkml:trace xmlns:inkml="http://www.w3.org/2003/InkML" xml:id="stk0" contextRef="#ctx0" brushRef="#br0">25158 10964 0,'65'-5'26,"-1"0"0,0 0 0,1 0 1,-1 0-1,1 1 0,-1-1 1,0 0-1,1 0 0,-1 0 1,1 0-1,-1 0 0,1 0 1,-1 0-1,0 0 0,1 0 1,-1 0-1,1 0 0,2 0 0,4-1 1,2 0-1,1 0 0,1 0 1,-1 0-1,-1 0 0,-3 1 1,-2-1-1,-5 1 0,-4 1 1,-6 0-1,-6 1 0,-8 1 1,-8 0-1,7 2 0,-10 0 0,7 0 1,2 0-1,9 0 0,0 0 1,-4 0-1,-2 0 0,-5 0 1,-1 0-1,22 0 0,-10 0 1,0 0-1,1 0 0,-22 0 1,-4 0-1,-1 0 0,-15 0 0,57 0 1,-11 0-1,-16 0 0,2 0 1,-2 0-1,-4 0 0,-5 0 1,15 0-1,-36 0 0,15 0 1,-40-20-1,15 15 0,-16-16 1</inkml:trace>
    </iact:actionData>
  </iact:action>
  <iact:action type="add" startTime="162403">
    <iact:property name="dataType"/>
    <iact:actionData xml:id="d1">
      <inkml:trace xmlns:inkml="http://www.w3.org/2003/InkML" xml:id="stk1" contextRef="#ctx0" brushRef="#br0">30388 12623 0,'64'-1'31,"1"0"1,0 0-1,-1-1 1,1 1-1,-1 0 1,1 0-1,-1 0 1,1 0-1,-1 0 1,1 0 0,-1 0-1,1-1 1,0 1-1,-1 0 1,1 0-1,-1 0 1,1 0-1,-1 0 1,1 0 0,-1 0-1,1-1 1,0 1-1,3 0 1,3 0-1,4 0 1,1-1-1,2 1 1,1-1 0,-1 1-1,0 0 1,-2-1-1,-3 1 1,-2 0-1,-5 0 1,-3 0-1,-7 0 1,-5 0 0,-7 0-1,-7 0 1,-9 1-1,-9 0 1,2 0-1,4 0 1,21 0-1,-20 0 1,-5 0 0</inkml:trace>
    </iact:actionData>
  </iact:action>
  <iact:action type="add" startTime="196703">
    <iact:property name="dataType"/>
    <iact:actionData xml:id="d2">
      <inkml:trace xmlns:inkml="http://www.w3.org/2003/InkML" xml:id="stk2" contextRef="#ctx0" brushRef="#br1">28153 11103 0,'0'-49'29,"0"0"1,0-7 0,0-7 0,0 1 0,0 5 0,0 2 0,0-2 0,0 6 0,0-2 0,0 2 0,0 6 0,0-5 0,0 8 0,0-4 0,0 5 0,0 5 0,0 4 0,0-5 0,0-8 0,0-5 0,0 2 0,0-6 0,0 0 0,0 3 0,0-4 0,0 8 0,0 8 0,0 6 0,0-13 0,0 25 0,0 21 0,0-20 0,0 15 0,0-16 0,0 1 0,0-15 0,0-7 0,0-7 0,0-2 0,0-4 0,0 3 0,0 15 0,0 7 0,0 10 0,0-1 0,0 16 0,0-15 0,0-1 0,0-25 0,0 12 0,0-4 0,0-12 0,0-2 0,0 5 0,0-1 0,0-5 0,0 4 0,0-2 0,0 4 0,0-18 0,0-5 0,0 4 0,0 17 0,0-15 0,0 0 0,0 0 0,0 0 0,0 0 0</inkml:trace>
    </iact:actionData>
  </iact:action>
  <iact:action type="add" startTime="203369">
    <iact:property name="dataType"/>
    <iact:actionData xml:id="d3">
      <inkml:trace xmlns:inkml="http://www.w3.org/2003/InkML" xml:id="stk3" contextRef="#ctx0" brushRef="#br1">28199 11195 0,'0'-46'29,"0"0"1,0 0-1,0-1 1,0 9-1,0 0 1,0-16-1,0-2 1,0-6-1,0 3 1,0 0-1,0-2 1,0 0-1,0 1 1,0 7 0,0 7-1,0 5 1,0-15-1,0 14 1,0-5-1,0 0 1,0-12-1,0 0 1,1 14-1,1-2 1,-5 6-1,-7 6 1,0 4 0,5-15-1,-16 20 1,21-15-1,0 36 1,0-36-1,0 15 1,0-8-1,0-8 1,0-1-1,0-4 1,0 1-1,0-13 1,0 0-1,0 14 1,0-2 0,0 6-1,0 4 1,0 8-1,0 3 1,0-15-1,0-5 1,0-5-1,0 5 1,0-6-1,0 45 1,0-24-1,0 11 1,0-6 0,0 0-1,-20-15 1,15 36-1,-1-26 1,1-27-1,0-12 1,2 3-1,1 17 1,2-14-1,0 0 1,0 0-1,0 0 1,0 0 0</inkml:trace>
    </iact:actionData>
  </iact:action>
  <iact:action type="add" startTime="233619">
    <iact:property name="dataType"/>
    <iact:actionData xml:id="d4">
      <inkml:trace xmlns:inkml="http://www.w3.org/2003/InkML" xml:id="stk4" contextRef="#ctx0" brushRef="#br2">30342 7993 0,'5'59'43,"0"0"0,0-1 0,0 1 0,0 0 0,0 0 0,1 0 0,-1 0 0,0 0 0,0 0 0,1 10 0,0 6 0,1 3 0,-1-2 0,0-7 0,-1-11 0,-2-15 0,-1-20 0,-2-18 0,0 36 0,0-15 0,0-1 0,0 16 0,0-36 0,0 16 0,0-1 0,0 6 0,0 20 0,0-21 0,0-4 0,0-1 0,0-14 0,0 35 0,0-6 0,0-7 0,0 24 0,0-27 0,0 1 0,0 15 0,0-16 0,0 21 0,0-20 0,0 15 0,0-36 0,0 36 0,0-15 0,0 20 0,0-21 0,0 16 0,0-36 0,0 13 0,-1 17 0,0 13 0,-1 11 0,0 10 0,0 5 0,0 4 0,0 2 0,0-2 0,0-4 0,0-5 0,1-10 0,-1-11 0,1 11 0,0-12 0,0 0 0,-1 12 0,0-11 0,0 10 0,-1 7 0,0 7 0,0 4 0,-1 1 0,0-1 0,0-2 0,1-6 0,-1-6 0,1-11 0,0-11 0,0-13 0,-2-2 0,-15 16 0,20-15 0,0 20 0,0 0 0,0-21 0,0 16 0,0-35 0,0 34 0,0-34 0,0 14 0,0 1 0,0 4 0,0 1 0,0 15 0,0-16 0,0 1 0,0 15 0,0-5 0,0-8 0,0 3 0,-21-31 0,16 0 0,-15 0 0,20-31 0,0 23 0,0-23 0,0 31 0,0-20 0,-21 15 0,16-16 0,-15 1 0,20 15 0,0-36 0,-21 36 0,16-36 0,-25 7 0,-1 1 0,20-3 0,-9 6 0,-1-1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0" timeString="2026-03-30T01:53:09.699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3446">
    <iact:property name="dataType"/>
    <iact:actionData xml:id="d0">
      <inkml:trace xmlns:inkml="http://www.w3.org/2003/InkML" xml:id="stk0" contextRef="#ctx0" brushRef="#br0">26886 6910 0,'26'0'45,"35"0"1,-30 0 0,1 0-1,2 0 1,12 0 0,-20 0 0,-6 0-1,42 0 1,-25 0 0,3 0-1,16 0 1,5 0 0,-13 0 0,1 0-1,-2 0 1,3 0 0,0 0 0,14 0-1,-6 0 1,-6 0 0,-11 0-1,-41 0 1,20 0 0,-30-11 0,-22-12-1,-17-9 1,-12-6 0,-7-4-1,-4-3 1,0 2 0,6 2 0,10 6-1,15 7 1,0-2 0,10 6 0,-10-6-1,-12-4 1,0 0 0,-1 1-1,1-1 1,0 0 0,0 0 0,-1 0-1,1 1 1,0-1 0,0 0 0</inkml:trace>
    </iact:actionData>
  </iact:action>
  <iact:action type="add" startTime="10312">
    <iact:property name="dataType"/>
    <iact:actionData xml:id="d1">
      <inkml:trace xmlns:inkml="http://www.w3.org/2003/InkML" xml:id="stk1" contextRef="#ctx0" brushRef="#br0">26771 7809 0,'25'0'51,"27"0"1,-24 0-1,7 0 1,7 0-1,2 0 1,4 0-1,-4 0 1,3 0 0,0 0-1,15 1 1,-1-2-1,-3-9 1,-4-1-1,-18 9 1,-5-1-1,15-17 1,-20 20 0,-6 0-1,-20 0 1,31 0-1,17-21 1,-9 19-1,4-1 1,13-18-1,1 1 1,-8 17 0,-1 1-1,10-19 1,-3 1-1,-17 17 1,-4 1-1,12-19 1,-26 21-1,-20 0 1,0 0 0</inkml:trace>
    </iact:actionData>
  </iact:action>
  <iact:action type="add" startTime="12632">
    <iact:property name="dataType"/>
    <iact:actionData xml:id="d2">
      <inkml:trace xmlns:inkml="http://www.w3.org/2003/InkML" xml:id="stk2" contextRef="#ctx0" brushRef="#br0">26771 8753 0,'42'0'54,"0"0"1,17 0 0,0 0 0,-20 0 0,-1 0 0,16 0 0,4 0-1,-13 0 1,1 0 0,-3 0 0,-2 0 0,-1 0 0,26 0 0,-4 0-1,0 0 1,-18 0 0,1 0 0,-4 0 0,0 0 0,7 0 0,-3 0-1,6 0 1,-10 0 0,21 0 0,-1 0 0,-31 0 0,32 0 0,-1 0 0</inkml:trace>
    </iact:actionData>
  </iact:action>
  <iact:action type="add" startTime="36746">
    <iact:property name="dataType"/>
    <iact:actionData xml:id="d3">
      <inkml:trace xmlns:inkml="http://www.w3.org/2003/InkML" xml:id="stk3" contextRef="#ctx0" brushRef="#br0">14261 9191 0,'0'0'1028</inkml:trace>
    </iact:actionData>
  </iact:action>
  <iact:action type="add" startTime="88962">
    <iact:property name="dataType"/>
    <iact:actionData xml:id="d4">
      <inkml:trace xmlns:inkml="http://www.w3.org/2003/InkML" xml:id="stk4" contextRef="#ctx0" brushRef="#br0">14376 7094 0,'5'52'304,"11"-11"0,-37-41 0,21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0" timeString="2026-03-30T01:53:09.6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act:action type="add" startTime="7547">
    <iact:property name="dataType"/>
    <iact:actionData xml:id="d0">
      <inkml:trace xmlns:inkml="http://www.w3.org/2003/InkML" xml:id="stk0" contextRef="#ctx0" brushRef="#br0">22071 13913 0,'46'0'35,"0"0"0,-1 0 0,2 0 1,5 0-1,5 0 0,-2 0 0,10 0 1,1 0-1,-12 0 0,3 0 0,1 0 1,0 0-1,1 0 0,-2 0 1,-11 0-1,-1 0 0,2 0 0,13 0 1,2 0-1,-2 0 0,5 0 0,-2 0 1,-19 0-1,1 0 0,-1 0 1,15 0-1,-1 0 0,1 0 0,0 0 1,-10 0-1,0 0 0,-3 0 0,-5 0 1,-3 0-1,0 0 0,1 0 1,2 0-1,0 0 0,15 0 0,-1 0 1,3 0-1,-11 0 0,-2 0 0,-8 0 1,-3 0-1,13 0 0,-7 0 1,7 0-1,-8 0 0,3 0 0,-4 0 1,-1 0-1,1 1 0,0-2 0,-2-9 1,-5-1-1,0 6 0,10-15 1</inkml:trace>
    </iact:actionData>
  </iact:action>
  <iact:action type="add" startTime="10830">
    <iact:property name="dataType"/>
    <iact:actionData xml:id="d1">
      <inkml:trace xmlns:inkml="http://www.w3.org/2003/InkML" xml:id="stk1" contextRef="#ctx0" brushRef="#br0">28015 12093 0,'65'-2'21,"0"0"0,1 0 0,-1 0 0,0 0 0,1 1 0,-1-1 0,0 0 0,0 0 0,1 0 0,-1 0 0,0 0 0,0 0 0,1 0 0,-1 0 0,0 0 0,1 0 0,-1 1 0,0-1 0,0 0 0,1 0 0,-1 0 0,0 0 0,0 0 0,1 0 0,-1 0 0,0 0 0,1 0 0,-1 0 0,0 1 0,0-1 0,1 0 0,-1 0 0,0 0 0,1 0 0,-1 0 0,0 0 0,0 0 0,1 0 0,-1 0 0,6 0 0,3 0 1,2 0-1,4 0 0,1-1 0,3 1 0,0-1 0,2 1 0,1-1 0,0 1 0,0-1 0,0 1 0,-1-1 0,-1 1 0,-2 0 0,-1-1 0,-2 1 0,-3 0 0,-3-1 0,-3 1 0,-4 0 0,-4 1 0,-4-1 0,-4 0 0,-6 1 0,-5-1 0,-6 1 0,-6 0 0,-6 0 0,-8 1 0,-6-1 0,-8 1 0,-25 0 0,16 0 0,-15 0 0,20 20 0,0-15 0,0 36 0,-21-15 0,16 0 0,-15 15 0,20-36 0,0 15 0,0-20 1</inkml:trace>
    </iact:actionData>
  </iact:action>
  <iact:action type="add" startTime="27747">
    <iact:property name="dataType"/>
    <iact:actionData xml:id="d2">
      <inkml:trace xmlns:inkml="http://www.w3.org/2003/InkML" xml:id="stk2" contextRef="#ctx0" brushRef="#br1">25250 13821 0,'0'-60'51,"0"1"0,0-1 1,0 1-1,0-8 0,0 4 1,0 14-1,0 8 1,0 15-1,0-20 0,0 20 1,0-15-1,-20 36 1,15-36-1,-16 16 0,21-32 1,0 29-1,0-23 1,0 46-1,0-36 0,0 15 1,0-20-1,0 0 1,0 0-1,-20 21 0,15-37 1,-16 11-1,20 15 1,2 0-1,-1-10 0,0 5 1,-20 36-1,14-36 1,-14-15-1,20 2 0,0 14 1,0 3-1,0 12 1,0-16-1,0 36 0,0-57 1,0 32-1,0-13 1,0-1-1,0-8 0,-20 6 1,14 5-1,-14-5 1,18-2-1,4-6 0,-2-5 1,0-2-1,0 12 1,0-2-1,0 2 0,0-11 1,0 2-1,0 11 1,0 2-1,0 11 0,0 2 1,0-14-1,0 14 0,0-3 1,0-13-1,0-6 1,0 3-1,0-5 0,0 1 1,0 3-1,0-1 1,0 0-1,0-8 0,0-1 1,0 6-1,0 5 1,0 4-1,0 4 0,0-1 1,0-4-1,0-1 1,0 1-1,0-4 0,0 4 1,0-3-1,0 2 1,0-11-1,0 2 0,0 7 1,0-11-1,0 16 1,0-13-1,0-9 0,0-5 1,0-3-1,0 1 1,0 4-1,0 8 0,0 11 1,0-10-1,0 11 1,0-10-1,-1 10 0,-1-14 1,-2-8-1,1-4 1,1 2-1,1 6 0,2 11 1,3 15-1,4 22 1,12 21-1,-14 0 0,14 20 1,-30-52-1,-18-29 1,5 16-1,7 29 0,-4-31 1,-1-1-1,1 0 1</inkml:trace>
    </iact:actionData>
  </iact:action>
  <iact:action type="add" startTime="46147">
    <iact:property name="dataType"/>
    <iact:actionData xml:id="d3">
      <inkml:trace xmlns:inkml="http://www.w3.org/2003/InkML" xml:id="stk3" contextRef="#ctx0" brushRef="#br2">28107 8569 0,'0'53'30,"0"1"1,0-8 0,0 0 0,0 0 0,0 2 0,0-6 0,0 19 0,0 1 0,0-57-1,21 36 1,-16-36 0,15 16 0,-20-1 0,0-15 0,0 36 0,0-9 0,0 3 0,0 11 0,0 5-1,0 12 1,0 2 0,0-6 0,0-3 0,0-13 0,0-4 0,0 7 0,0-5 0,0 5-1,0 4 1,0 13 0,0-2 0,0-11 0,0-2 0,0 3 0,0-2 0,0 4 0,0-1 0,0-4-1,0 18 1,0-9 0,0-6 0,0 10 0,21-56 0,-16 16 0,15-21 0,-20 20 0,0 10-1,0 7 1,0 25 0,0 4 0,1-17 0,-2 7 0,-2-9 0,-2 12 0,-2 8 0,0 2 0,0-2-1,0-8 1,2-13 0,0 5 0,0-2 0,-3 15 0,0-1 0,-1 1 0,1-1 0,0 1 0</inkml:trace>
    </iact:actionData>
  </iact:action>
  <iact:action type="add" startTime="101763">
    <iact:property name="dataType"/>
    <iact:actionData xml:id="d4">
      <inkml:trace xmlns:inkml="http://www.w3.org/2003/InkML" xml:id="stk4" contextRef="#ctx0" brushRef="#br2">27485 10043 0,'61'-3'76,"0"0"0,-1-1 1,1 1-1,0 0 1,0 0-1,0 0 1,-1-1-1,5 1 0,0 0 1,0-1-1,0 1 1,0-1-1,-1 1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C4ECC-05F8-3E45-AD3A-B6B75754BE7B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3E1C3-92EE-BA49-832C-4B33B992EDE3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1879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DDC678-EC9E-4218-8B69-BD43C415182B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PMingLiU" panose="02020500000000000000" pitchFamily="18" charset="-120"/>
                <a:cs typeface="+mn-cs"/>
              </a:rPr>
              <a:t>1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PMingLiU" panose="02020500000000000000" pitchFamily="18" charset="-12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2CA958-4FEC-4265-9899-C1F87240C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2CA958-4FEC-4265-9899-C1F87240C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2CA958-4FEC-4265-9899-C1F87240C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D563A-9AA6-D63B-589B-1F6C4EAE1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F4AC44-E2D0-46FB-6126-43C272076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52E06-36EC-D762-BD38-0385B7C1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CF110-7504-6BBF-2554-EF43C167C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DD5B8-2E1F-7B7D-2790-E2A3008A7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3907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0989-324F-08CA-04F1-50C7FFCB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ABF58-CA0B-F283-BF25-8FDB11583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0DDAA-5598-4C9D-F6C3-81E6B0406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0A614-CED4-85ED-4071-8FF0DA95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C24F5-FAB2-4FFA-4C89-8975B634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719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0CD01-1645-B21E-7AD5-CDD2DF9E5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689F2-5E03-0AD5-F1A5-341CF5294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529BF-76BC-206F-A482-E3D37977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0BE55-58B1-CD85-5373-32733158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1291B-0ED9-30B5-DC67-533702B4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7145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35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7B2C6-0278-56DA-BE3B-535C3AC4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81F10-747A-F376-55C4-70255B254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9B334-7B25-5838-71F6-605475891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A6658-6884-CFEE-1D7C-AC1C291A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FBCC3-6070-6274-A250-4AD6CF16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7314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349B-A737-EC8E-FF51-BE5329D1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5D25E-0DAF-7257-3016-68F3E462D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D6286-F77F-2185-63D2-AA3D413DE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C06FF-3270-85FC-97A3-6CBE8A73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6A72C-AD35-81A9-399E-8D38803F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3251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E4F8-EEB2-6A8D-12E3-9C4C9ACC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13F25-C6CC-C5EA-F805-5F9B8306C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A0237-C79C-4D86-0964-D0DD5066D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7479F-7120-9D8F-F185-05039AEB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5BCDF-1BD6-9A9A-E5AA-CD976870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3A9E0-1FB2-5887-7A2B-FEE19A2B4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6503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9110-A6C5-1859-C0F5-88F263EF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27BBC-560E-0C63-3E35-CDC95FAE1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6B700-7175-9253-4CBE-CBFD0F1D6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216-E5B0-D7D1-BF6B-772BDDC52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CB682D-3F51-73EA-EDC7-B998DC581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C254C7-1EF3-ABED-3F56-5C99004B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F2482E-09C4-42E4-B131-827E370B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A6088-4EE4-3AF1-28E5-F79EE12FC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4303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FE62-8E10-D12F-1FDB-BBEDCFC6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B0616-01E1-B00E-8FE4-588C11DC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32B676-095E-F613-2814-F9940458D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0FA06-5CFE-DFD4-2727-60486490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3675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A8266-2387-6611-0A5C-48803721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85289-8DD0-FDE8-56C9-CDB046F94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8A315-0A94-6DBE-26EA-DC6D9392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16441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AC79-0F84-5682-4A6F-9556E979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B6F09-62D4-C35B-63A4-5ADA99B46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89AAB-DD4A-29BB-BC18-FDD66F60D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CBB20-28F5-2BBA-B81D-616851B0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AEC62-0BEF-A200-E896-BC3861AB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2E1F-0089-D4CD-91CD-5F5B154F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5411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D25B-8644-7392-98D4-105F4C00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7B755E-0DEA-1840-3B6D-7E5D1F43C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4A537-3170-6D61-02FA-03E65C60A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D2742-9895-F682-14ED-25AF1A073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77526-0AEC-2D46-E1FC-BC700C2D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7D7E5-29B4-07F8-D3B2-1E3363F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5950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4B803-0C79-2422-7B39-D04A8B32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AE513-A31F-2ED5-12A8-6A722857B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42E7C-6CA6-DFBA-FF21-98C6926C8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B60331-03A8-0C48-9184-0E11D47C4FFC}" type="datetimeFigureOut">
              <a:rPr lang="en-CN" smtClean="0"/>
              <a:t>2026/3/30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DCDE1-F1D4-F5E9-1B53-BCDB15CA3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6CE6D-4B78-586A-7AA5-E32D52240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A697E6-A025-EF4A-87C6-001BD06F1A0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6268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180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1.m4a"/><Relationship Id="rId7" Type="http://schemas.openxmlformats.org/officeDocument/2006/relationships/image" Target="../media/image21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3.xml"/><Relationship Id="rId9" Type="http://schemas.microsoft.com/office/2011/relationships/inkAction" Target="../ink/inkAction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audio" Target="../media/media12.m4a"/><Relationship Id="rId7" Type="http://schemas.openxmlformats.org/officeDocument/2006/relationships/image" Target="../media/image22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audio" Target="../media/media14.m4a"/><Relationship Id="rId7" Type="http://schemas.openxmlformats.org/officeDocument/2006/relationships/image" Target="../media/image28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9.m4a"/><Relationship Id="rId7" Type="http://schemas.openxmlformats.org/officeDocument/2006/relationships/image" Target="../media/image16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.xml"/><Relationship Id="rId9" Type="http://schemas.microsoft.com/office/2011/relationships/inkAction" Target="../ink/inkAction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835171" y="1970995"/>
            <a:ext cx="4521721" cy="1284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i="0" spc="-5" dirty="0">
                <a:solidFill>
                  <a:srgbClr val="000000"/>
                </a:solidFill>
              </a:rPr>
              <a:t>S</a:t>
            </a:r>
            <a:r>
              <a:rPr lang="en-US" altLang="zh-CN" sz="3600" i="0" spc="-5" dirty="0">
                <a:solidFill>
                  <a:srgbClr val="000000"/>
                </a:solidFill>
              </a:rPr>
              <a:t>ection</a:t>
            </a:r>
            <a:r>
              <a:rPr sz="3600" i="0" spc="-5" dirty="0">
                <a:solidFill>
                  <a:srgbClr val="000000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lang="en-US" altLang="zh-CN" sz="3600" i="0" spc="-5" dirty="0">
                <a:solidFill>
                  <a:srgbClr val="000000"/>
                </a:solidFill>
              </a:rPr>
              <a:t>5</a:t>
            </a:r>
            <a:endParaRPr sz="3600" dirty="0">
              <a:latin typeface="Calibri Light" panose="020F0302020204030204"/>
              <a:cs typeface="Calibri Light" panose="020F0302020204030204"/>
            </a:endParaRPr>
          </a:p>
          <a:p>
            <a:pPr algn="ctr">
              <a:lnSpc>
                <a:spcPct val="100000"/>
              </a:lnSpc>
              <a:spcBef>
                <a:spcPts val="870"/>
              </a:spcBef>
            </a:pPr>
            <a:r>
              <a:rPr lang="en-US" sz="4000" i="0" spc="-5" dirty="0">
                <a:solidFill>
                  <a:srgbClr val="000000"/>
                </a:solidFill>
              </a:rPr>
              <a:t>Energy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52395" y="4946375"/>
            <a:ext cx="1729582" cy="427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60655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宋体" panose="02010600030101010101" pitchFamily="2" charset="-122"/>
                <a:cs typeface="Aldhabi" panose="01000000000000000000" pitchFamily="2" charset="-78"/>
              </a:rPr>
              <a:t>Emma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0087" y="3255962"/>
            <a:ext cx="8771890" cy="0"/>
          </a:xfrm>
          <a:custGeom>
            <a:avLst/>
            <a:gdLst/>
            <a:ahLst/>
            <a:cxnLst/>
            <a:rect l="l" t="t" r="r" b="b"/>
            <a:pathLst>
              <a:path w="8771890">
                <a:moveTo>
                  <a:pt x="8771824" y="0"/>
                </a:moveTo>
                <a:lnTo>
                  <a:pt x="0" y="1"/>
                </a:lnTo>
              </a:path>
            </a:pathLst>
          </a:custGeom>
          <a:ln w="12700">
            <a:solidFill>
              <a:srgbClr val="76717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udio 17">
            <a:extLst>
              <a:ext uri="{FF2B5EF4-FFF2-40B4-BE49-F238E27FC236}">
                <a16:creationId xmlns:a16="http://schemas.microsoft.com/office/drawing/2014/main" id="{B5ACA456-D2B6-8AB5-9B04-D1153A409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22"/>
    </mc:Choice>
    <mc:Fallback>
      <p:transition spd="slow" advTm="10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49930" y="1265149"/>
            <a:ext cx="4977872" cy="43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Common Endothermic Reaction</a:t>
            </a:r>
            <a:endParaRPr lang="en-US" sz="28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54839" y="2220977"/>
                <a:ext cx="5616624" cy="24160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Ba(OH)</a:t>
                </a:r>
                <a:r>
                  <a:rPr lang="en-US" altLang="zh-CN" sz="2800" b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.8H</a:t>
                </a:r>
                <a:r>
                  <a:rPr lang="en-US" altLang="zh-CN" sz="2800" b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O + NH</a:t>
                </a:r>
                <a:r>
                  <a:rPr lang="en-US" altLang="zh-CN" sz="2800" b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Cl</a:t>
                </a:r>
              </a:p>
              <a:p>
                <a:pPr marL="342900" indent="-34290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CaCO</a:t>
                </a:r>
                <a:r>
                  <a:rPr lang="en-US" altLang="zh-CN" sz="2800" b="1" baseline="-25000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3</a:t>
                </a:r>
                <a:r>
                  <a:rPr lang="en-US" altLang="zh-CN" sz="2800" b="1" dirty="0">
                    <a:solidFill>
                      <a:srgbClr val="002060"/>
                    </a:solidFill>
                    <a:latin typeface="+mj-lt"/>
                    <a:ea typeface="黑体" panose="02010609060101010101" pitchFamily="49" charset="-122"/>
                  </a:rPr>
                  <a:t> decomposition</a:t>
                </a:r>
              </a:p>
              <a:p>
                <a:pPr marL="342900" indent="-34290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</a:rPr>
                  <a:t>C + CO</a:t>
                </a:r>
                <a:r>
                  <a:rPr lang="en-US" altLang="zh-CN" sz="2800" baseline="-250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8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2CO</a:t>
                </a:r>
                <a:endParaRPr lang="en-US" altLang="zh-CN" sz="2800" baseline="-25000" dirty="0">
                  <a:solidFill>
                    <a:srgbClr val="002060"/>
                  </a:solidFill>
                  <a:ea typeface="黑体" panose="02010609060101010101" pitchFamily="49" charset="-122"/>
                </a:endParaRPr>
              </a:p>
              <a:p>
                <a:pPr marL="342900" indent="-342900"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</a:rPr>
                  <a:t>C + H</a:t>
                </a:r>
                <a:r>
                  <a:rPr lang="en-US" altLang="zh-CN" sz="2800" baseline="-250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</a:rPr>
                  <a:t>O </a:t>
                </a:r>
                <a14:m>
                  <m:oMath xmlns:m="http://schemas.openxmlformats.org/officeDocument/2006/math">
                    <m:r>
                      <a:rPr lang="zh-CN" altLang="en-US" sz="28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8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CO + H</a:t>
                </a:r>
                <a:r>
                  <a:rPr lang="en-US" altLang="zh-CN" sz="2800" baseline="-25000" dirty="0">
                    <a:solidFill>
                      <a:srgbClr val="00206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endParaRPr lang="en-US" altLang="zh-CN" sz="2800" b="1" dirty="0">
                  <a:solidFill>
                    <a:srgbClr val="002060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839" y="2220977"/>
                <a:ext cx="5616624" cy="2416046"/>
              </a:xfrm>
              <a:prstGeom prst="rect">
                <a:avLst/>
              </a:prstGeom>
              <a:blipFill>
                <a:blip r:embed="rId5"/>
                <a:stretch>
                  <a:fillRect l="-3612" t="-4167" b="-78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3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Endothermic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144B8AF1-A7F8-B032-8661-FCEA38F891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10"/>
    </mc:Choice>
    <mc:Fallback>
      <p:transition spd="slow" advTm="7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97378" y="778457"/>
            <a:ext cx="10980000" cy="972000"/>
          </a:xfrm>
          <a:prstGeom prst="rect">
            <a:avLst/>
          </a:prstGeom>
          <a:ln w="6350"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Enthalpy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键焓 </a:t>
            </a:r>
            <a:b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amount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of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energy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needed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to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break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one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mole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covalent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endParaRPr lang="en-US" sz="32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378" y="1843905"/>
            <a:ext cx="589769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Breaking bonds absorb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energy 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断键吸热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Making bonds releases energy 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成键放热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	</a:t>
            </a:r>
            <a:endParaRPr lang="en-US" altLang="zh-CN" sz="2800" baseline="-25000" dirty="0">
              <a:solidFill>
                <a:schemeClr val="accent2">
                  <a:lumMod val="50000"/>
                </a:schemeClr>
              </a:solidFill>
              <a:ea typeface="黑体" panose="02010609060101010101" pitchFamily="49" charset="-122"/>
            </a:endParaRPr>
          </a:p>
        </p:txBody>
      </p:sp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4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Explaining energy changes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3392" y="1843905"/>
            <a:ext cx="2545997" cy="363874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432122" y="5623090"/>
            <a:ext cx="2504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2F55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burning in chlorine in the lab. </a:t>
            </a:r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09" y="2978870"/>
            <a:ext cx="3287878" cy="16938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8766" y="2695465"/>
            <a:ext cx="4328147" cy="19772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1712" y="4985902"/>
            <a:ext cx="35403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bonds in the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altLang="zh-CN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molecules must be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Broken. </a:t>
            </a:r>
            <a:b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absorbs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98408" y="4985902"/>
            <a:ext cx="40537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bonds form between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atoms,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forming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HCl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releases energy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2366" y="2431318"/>
            <a:ext cx="3579634" cy="23336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1CBF14-1464-B1B2-B471-363309D48D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56880" y="2877480"/>
              <a:ext cx="2895120" cy="1667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1CBF14-1464-B1B2-B471-363309D48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41040" y="2814120"/>
                <a:ext cx="2926440" cy="1793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extLst>
              <a:ext uri="{FF2B5EF4-FFF2-40B4-BE49-F238E27FC236}">
                <a16:creationId xmlns:a16="http://schemas.microsoft.com/office/drawing/2014/main" id="{739DD598-E458-7A01-C1B5-BBDB13FED5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72"/>
    </mc:Choice>
    <mc:Fallback>
      <p:transition spd="slow" advTm="27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5560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b="11335"/>
          <a:stretch>
            <a:fillRect/>
          </a:stretch>
        </p:blipFill>
        <p:spPr>
          <a:xfrm>
            <a:off x="258844" y="1974552"/>
            <a:ext cx="7418895" cy="3867201"/>
          </a:xfrm>
          <a:prstGeom prst="rect">
            <a:avLst/>
          </a:prstGeom>
        </p:spPr>
      </p:pic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5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Bond energies(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键能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)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739" y="1355846"/>
            <a:ext cx="4410566" cy="4644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525" y="2421822"/>
            <a:ext cx="4576994" cy="298382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AE4EAE5-9414-9EBE-3CA8-4545F96F2275}"/>
              </a:ext>
            </a:extLst>
          </p:cNvPr>
          <p:cNvSpPr txBox="1">
            <a:spLocks noChangeArrowheads="1"/>
          </p:cNvSpPr>
          <p:nvPr/>
        </p:nvSpPr>
        <p:spPr>
          <a:xfrm>
            <a:off x="597378" y="778457"/>
            <a:ext cx="10980000" cy="972000"/>
          </a:xfrm>
          <a:prstGeom prst="rect">
            <a:avLst/>
          </a:prstGeom>
          <a:ln w="6350"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Enthalpy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键焓 </a:t>
            </a:r>
            <a:b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amount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of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energy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needed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to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break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one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mole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covalent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endParaRPr lang="en-US" sz="32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B262BB-162B-56D6-B33B-9A59A527A0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33960" y="2214000"/>
              <a:ext cx="5018040" cy="1095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B262BB-162B-56D6-B33B-9A59A527A0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18120" y="2150640"/>
                <a:ext cx="5049360" cy="1221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extLst>
              <a:ext uri="{FF2B5EF4-FFF2-40B4-BE49-F238E27FC236}">
                <a16:creationId xmlns:a16="http://schemas.microsoft.com/office/drawing/2014/main" id="{F349E91B-B922-DBDA-FB45-3C5B84D3AF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13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28"/>
    </mc:Choice>
    <mc:Fallback>
      <p:transition spd="slow" advTm="10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4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Explaining energy changes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1712" y="4420624"/>
            <a:ext cx="40066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bonds in NH</a:t>
            </a:r>
            <a:r>
              <a:rPr lang="en-US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must be broken</a:t>
            </a:r>
            <a:b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absorbs</a:t>
            </a:r>
            <a:r>
              <a:rPr lang="zh-CN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30990" y="4420624"/>
            <a:ext cx="45439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hydrogen atoms bond together. So do the nitrogen atoms.</a:t>
            </a:r>
          </a:p>
          <a:p>
            <a:r>
              <a:rPr lang="en-US" altLang="zh-C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releases energy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83907" y="2641545"/>
            <a:ext cx="7476246" cy="1781743"/>
            <a:chOff x="1343666" y="2037903"/>
            <a:chExt cx="8929975" cy="211952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 l="27279"/>
            <a:stretch>
              <a:fillRect/>
            </a:stretch>
          </p:blipFill>
          <p:spPr>
            <a:xfrm>
              <a:off x="3151803" y="2037903"/>
              <a:ext cx="7121838" cy="211952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/>
            <a:srcRect r="82861"/>
            <a:stretch>
              <a:fillRect/>
            </a:stretch>
          </p:blipFill>
          <p:spPr>
            <a:xfrm>
              <a:off x="1343666" y="2037903"/>
              <a:ext cx="1678492" cy="2119522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153" y="1567554"/>
            <a:ext cx="3879294" cy="27691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35D0FFC-A0E7-D5BE-7E97-700D386E88B9}"/>
              </a:ext>
            </a:extLst>
          </p:cNvPr>
          <p:cNvSpPr txBox="1">
            <a:spLocks noChangeArrowheads="1"/>
          </p:cNvSpPr>
          <p:nvPr/>
        </p:nvSpPr>
        <p:spPr>
          <a:xfrm>
            <a:off x="597378" y="778457"/>
            <a:ext cx="10980000" cy="972000"/>
          </a:xfrm>
          <a:prstGeom prst="rect">
            <a:avLst/>
          </a:prstGeom>
          <a:ln w="6350"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Enthalpy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键焓 </a:t>
            </a:r>
            <a:b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amount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of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energy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needed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to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break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one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mole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covalent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endParaRPr lang="en-US" sz="32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90AFB515-1D96-3A84-60C6-260F831F4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38"/>
    </mc:Choice>
    <mc:Fallback>
      <p:transition spd="slow" advTm="32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5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Bond energies(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键能</a:t>
            </a: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)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739" y="1355846"/>
            <a:ext cx="4410566" cy="46440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25" y="2327553"/>
            <a:ext cx="6857360" cy="44361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739" y="2421822"/>
            <a:ext cx="4179982" cy="298382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04D96DC-0B3C-E281-6B7B-2E2F0490D5AF}"/>
              </a:ext>
            </a:extLst>
          </p:cNvPr>
          <p:cNvSpPr txBox="1">
            <a:spLocks noChangeArrowheads="1"/>
          </p:cNvSpPr>
          <p:nvPr/>
        </p:nvSpPr>
        <p:spPr>
          <a:xfrm>
            <a:off x="597378" y="778457"/>
            <a:ext cx="10980000" cy="972000"/>
          </a:xfrm>
          <a:prstGeom prst="rect">
            <a:avLst/>
          </a:prstGeom>
          <a:ln w="6350"/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Enthalpy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键焓 </a:t>
            </a:r>
            <a:b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amount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of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energy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needed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to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break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one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mole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covalent</a:t>
            </a:r>
            <a:r>
              <a:rPr lang="zh-CN" altLang="en-US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32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bond</a:t>
            </a:r>
            <a:endParaRPr lang="en-US" sz="32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7F80ED7-1321-E1F0-53E4-AEFF9AFE71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45560" y="2935440"/>
              <a:ext cx="3832200" cy="2073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7F80ED7-1321-E1F0-53E4-AEFF9AFE71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29720" y="2872080"/>
                <a:ext cx="3863520" cy="22006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extLst>
              <a:ext uri="{FF2B5EF4-FFF2-40B4-BE49-F238E27FC236}">
                <a16:creationId xmlns:a16="http://schemas.microsoft.com/office/drawing/2014/main" id="{F8471026-7C13-5D3C-2408-4EBBBD82A9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38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22"/>
    </mc:Choice>
    <mc:Fallback>
      <p:transition spd="slow" advTm="12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US" altLang="zh-CN" i="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Part 1 </a:t>
            </a:r>
            <a:r>
              <a:rPr lang="en-US" altLang="zh-CN" b="1" dirty="0">
                <a:latin typeface="Algerian" panose="04020705040A02060702" pitchFamily="82" charset="0"/>
              </a:rPr>
              <a:t>1</a:t>
            </a:r>
            <a:endParaRPr lang="zh-CN" altLang="en-US" b="1" dirty="0">
              <a:latin typeface="Algerian" panose="04020705040A02060702" pitchFamily="82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Algerian" panose="04020705040A02060702" pitchFamily="82" charset="0"/>
              </a:rPr>
              <a:t>Enthalpy (</a:t>
            </a:r>
            <a:r>
              <a:rPr lang="zh-CN" altLang="en-US" sz="3600" b="1" dirty="0">
                <a:latin typeface="Algerian" panose="04020705040A02060702" pitchFamily="82" charset="0"/>
              </a:rPr>
              <a:t>焓</a:t>
            </a:r>
            <a:r>
              <a:rPr lang="en-US" altLang="zh-CN" sz="3600" b="1" dirty="0">
                <a:latin typeface="Algerian" panose="04020705040A02060702" pitchFamily="82" charset="0"/>
              </a:rPr>
              <a:t>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88868">
            <a:off x="4562751" y="2655455"/>
            <a:ext cx="5580195" cy="228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 pitchFamily="34" charset="0"/>
                <a:ea typeface="等线 Light" panose="02010600030101010101" pitchFamily="2" charset="-122"/>
                <a:cs typeface="Calibri Light" panose="020F0302020204030204" pitchFamily="34" charset="0"/>
              </a:rPr>
              <a:t>Thermodynamics</a:t>
            </a: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49206A28-947F-19D0-9982-0FC77F564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4"/>
    </mc:Choice>
    <mc:Fallback>
      <p:transition spd="slow" advTm="5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40" x="5192713" y="5829300"/>
          <p14:tracePt t="15454" x="5532438" y="5399088"/>
          <p14:tracePt t="15470" x="5954713" y="4851400"/>
          <p14:tracePt t="15487" x="6162675" y="4545013"/>
          <p14:tracePt t="15503" x="6319838" y="4337050"/>
          <p14:tracePt t="15521" x="6435725" y="4162425"/>
          <p14:tracePt t="15537" x="6469063" y="4097338"/>
          <p14:tracePt t="15553" x="6510338" y="4046538"/>
          <p14:tracePt t="15569" x="6510338" y="4030663"/>
          <p14:tracePt t="15602" x="6469063" y="4013200"/>
          <p14:tracePt t="15620" x="6419850" y="3979863"/>
          <p14:tracePt t="15636" x="6402388" y="3979863"/>
          <p14:tracePt t="15653" x="6402388" y="3963988"/>
          <p14:tracePt t="15669" x="6386513" y="3963988"/>
          <p14:tracePt t="15686" x="6386513" y="3946525"/>
          <p14:tracePt t="15703" x="6386513" y="3905250"/>
          <p14:tracePt t="15719" x="6386513" y="3856038"/>
          <p14:tracePt t="15736" x="6386513" y="3806825"/>
          <p14:tracePt t="15752" x="6369050" y="3789363"/>
          <p14:tracePt t="15769" x="6353175" y="3756025"/>
          <p14:tracePt t="15786" x="6303963" y="3740150"/>
          <p14:tracePt t="15802" x="6237288" y="3722688"/>
          <p14:tracePt t="15819" x="6129338" y="3722688"/>
          <p14:tracePt t="15836" x="6013450" y="3722688"/>
          <p14:tracePt t="15853" x="5888038" y="3756025"/>
          <p14:tracePt t="15870" x="5789613" y="3806825"/>
          <p14:tracePt t="15886" x="5722938" y="3871913"/>
          <p14:tracePt t="15903" x="5648325" y="3946525"/>
          <p14:tracePt t="15919" x="5565775" y="4097338"/>
          <p14:tracePt t="15936" x="5565775" y="4221163"/>
          <p14:tracePt t="15952" x="5565775" y="4352925"/>
          <p14:tracePt t="15969" x="5581650" y="4478338"/>
          <p14:tracePt t="15986" x="5630863" y="4576763"/>
          <p14:tracePt t="16003" x="5722938" y="4660900"/>
          <p14:tracePt t="16019" x="5805488" y="4694238"/>
          <p14:tracePt t="16036" x="5921375" y="4718050"/>
          <p14:tracePt t="16053" x="6080125" y="4718050"/>
          <p14:tracePt t="16069" x="6253163" y="4676775"/>
          <p14:tracePt t="16086" x="6419850" y="4610100"/>
          <p14:tracePt t="16103" x="6592888" y="4494213"/>
          <p14:tracePt t="16119" x="6726238" y="4370388"/>
          <p14:tracePt t="16136" x="6800850" y="4270375"/>
          <p14:tracePt t="16153" x="6850063" y="4146550"/>
          <p14:tracePt t="16170" x="6850063" y="4079875"/>
          <p14:tracePt t="16186" x="6867525" y="3997325"/>
          <p14:tracePt t="16203" x="6867525" y="3889375"/>
          <p14:tracePt t="16219" x="6834188" y="3806825"/>
          <p14:tracePt t="16236" x="6784975" y="3740150"/>
          <p14:tracePt t="16253" x="6726238" y="3690938"/>
          <p14:tracePt t="16269" x="6659563" y="3648075"/>
          <p14:tracePt t="16286" x="6561138" y="3632200"/>
          <p14:tracePt t="16303" x="6453188" y="3616325"/>
          <p14:tracePt t="16319" x="6386513" y="3616325"/>
          <p14:tracePt t="16336" x="6270625" y="3616325"/>
          <p14:tracePt t="16353" x="6178550" y="3665538"/>
          <p14:tracePt t="16369" x="6111875" y="3773488"/>
          <p14:tracePt t="16386" x="6080125" y="3840163"/>
          <p14:tracePt t="16402" x="6046788" y="3946525"/>
          <p14:tracePt t="16419" x="6013450" y="4030663"/>
          <p14:tracePt t="16436" x="5995988" y="4079875"/>
          <p14:tracePt t="16453" x="5980113" y="4113213"/>
          <p14:tracePt t="16470" x="5954713" y="4129088"/>
          <p14:tracePt t="16486" x="5938838" y="4146550"/>
          <p14:tracePt t="16503" x="5938838" y="4162425"/>
          <p14:tracePt t="17521" x="5532438" y="4162425"/>
          <p14:tracePt t="18343" x="5548313" y="4162425"/>
          <p14:tracePt t="18353" x="5581650" y="4162425"/>
          <p14:tracePt t="18369" x="5648325" y="4179888"/>
          <p14:tracePt t="18386" x="5772150" y="4237038"/>
          <p14:tracePt t="18403" x="5888038" y="4303713"/>
          <p14:tracePt t="18419" x="5938838" y="4370388"/>
          <p14:tracePt t="18436" x="5995988" y="4437063"/>
          <p14:tracePt t="18453" x="6013450" y="4494213"/>
          <p14:tracePt t="18469" x="6013450" y="4527550"/>
          <p14:tracePt t="18486" x="6013450" y="4560888"/>
          <p14:tracePt t="18503" x="5995988" y="4576763"/>
          <p14:tracePt t="18520" x="5938838" y="4610100"/>
          <p14:tracePt t="18536" x="5905500" y="4643438"/>
          <p14:tracePt t="18553" x="5838825" y="4660900"/>
          <p14:tracePt t="18570" x="5789613" y="4694238"/>
          <p14:tracePt t="19588" x="4876800" y="5075238"/>
          <p14:tracePt t="24964" x="4810125" y="5075238"/>
          <p14:tracePt t="24973" x="4727575" y="5075238"/>
          <p14:tracePt t="24987" x="4645025" y="5075238"/>
          <p14:tracePt t="25003" x="4503738" y="5075238"/>
          <p14:tracePt t="25019" x="4403725" y="5057775"/>
          <p14:tracePt t="25036" x="4313238" y="5026025"/>
          <p14:tracePt t="25053" x="4246563" y="5008563"/>
          <p14:tracePt t="25070" x="4056063" y="4884738"/>
          <p14:tracePt t="25087" x="4022725" y="4818063"/>
          <p14:tracePt t="25103" x="3973513" y="4718050"/>
          <p14:tracePt t="25119" x="3956050" y="4576763"/>
          <p14:tracePt t="25136" x="3940175" y="4478338"/>
          <p14:tracePt t="25152" x="3940175" y="4403725"/>
          <p14:tracePt t="25169" x="3940175" y="4321175"/>
          <p14:tracePt t="25186" x="3940175" y="4270375"/>
          <p14:tracePt t="25202" x="3956050" y="4221163"/>
          <p14:tracePt t="25219" x="3973513" y="4162425"/>
          <p14:tracePt t="25236" x="4022725" y="4079875"/>
          <p14:tracePt t="25253" x="4089400" y="3979863"/>
          <p14:tracePt t="25269" x="4197350" y="3889375"/>
          <p14:tracePt t="25286" x="4313238" y="3789363"/>
          <p14:tracePt t="25303" x="4454525" y="3690938"/>
          <p14:tracePt t="25319" x="4619625" y="3598863"/>
          <p14:tracePt t="25336" x="4776788" y="3482975"/>
          <p14:tracePt t="25353" x="4984750" y="3359150"/>
          <p14:tracePt t="25370" x="5051425" y="3325813"/>
          <p14:tracePt t="25386" x="5175250" y="3292475"/>
          <p14:tracePt t="25403" x="5291138" y="3275013"/>
          <p14:tracePt t="25419" x="5548313" y="3275013"/>
          <p14:tracePt t="25436" x="5738813" y="3292475"/>
          <p14:tracePt t="25453" x="5921375" y="3308350"/>
          <p14:tracePt t="25469" x="6080125" y="3325813"/>
          <p14:tracePt t="25486" x="6211888" y="3341688"/>
          <p14:tracePt t="25503" x="6337300" y="3375025"/>
          <p14:tracePt t="25519" x="6419850" y="3408363"/>
          <p14:tracePt t="25536" x="6510338" y="3467100"/>
          <p14:tracePt t="25553" x="6577013" y="3516313"/>
          <p14:tracePt t="25569" x="6626225" y="3565525"/>
          <p14:tracePt t="25586" x="6659563" y="3616325"/>
          <p14:tracePt t="25602" x="6692900" y="3648075"/>
          <p14:tracePt t="25620" x="6710363" y="3706813"/>
          <p14:tracePt t="25637" x="6726238" y="3756025"/>
          <p14:tracePt t="25653" x="6743700" y="3822700"/>
          <p14:tracePt t="25670" x="6743700" y="3889375"/>
          <p14:tracePt t="26688" x="5705475" y="4237038"/>
          <p14:tracePt t="27519" x="5681663" y="4237038"/>
          <p14:tracePt t="27536" x="5664200" y="4237038"/>
          <p14:tracePt t="27553" x="5581650" y="4237038"/>
          <p14:tracePt t="27569" x="5532438" y="4237038"/>
          <p14:tracePt t="27586" x="5481638" y="4203700"/>
          <p14:tracePt t="27603" x="5424488" y="4203700"/>
          <p14:tracePt t="27619" x="5373688" y="4179888"/>
          <p14:tracePt t="27636" x="5324475" y="4146550"/>
          <p14:tracePt t="27652" x="5291138" y="4129088"/>
          <p14:tracePt t="27669" x="5241925" y="4113213"/>
          <p14:tracePt t="27686" x="5208588" y="4079875"/>
          <p14:tracePt t="27703" x="5175250" y="4064000"/>
          <p14:tracePt t="27719" x="5133975" y="4046538"/>
          <p14:tracePt t="27736" x="5118100" y="4046538"/>
          <p14:tracePt t="28754" x="6253163" y="3532188"/>
          <p14:tracePt t="33585" x="6211888" y="3549650"/>
          <p14:tracePt t="33603" x="6162675" y="3582988"/>
          <p14:tracePt t="33620" x="6080125" y="3648075"/>
          <p14:tracePt t="33636" x="5980113" y="3756025"/>
          <p14:tracePt t="33653" x="5854700" y="3840163"/>
          <p14:tracePt t="33669" x="5756275" y="3905250"/>
          <p14:tracePt t="33686" x="5630863" y="3979863"/>
          <p14:tracePt t="33703" x="5514975" y="3997325"/>
          <p14:tracePt t="33719" x="5373688" y="3997325"/>
          <p14:tracePt t="33736" x="5257800" y="3997325"/>
          <p14:tracePt t="33753" x="5067300" y="3963988"/>
          <p14:tracePt t="33769" x="4951413" y="3889375"/>
          <p14:tracePt t="33786" x="4810125" y="3822700"/>
          <p14:tracePt t="33802" x="4727575" y="3756025"/>
          <p14:tracePt t="33820" x="4619625" y="3706813"/>
          <p14:tracePt t="33836" x="4537075" y="3665538"/>
          <p14:tracePt t="33852" x="4470400" y="3616325"/>
          <p14:tracePt t="33869" x="4421188" y="3565525"/>
          <p14:tracePt t="33886" x="4387850" y="3498850"/>
          <p14:tracePt t="33904" x="4387850" y="3408363"/>
          <p14:tracePt t="33919" x="4387850" y="3308350"/>
          <p14:tracePt t="33936" x="4387850" y="3209925"/>
          <p14:tracePt t="33952" x="4421188" y="3117850"/>
          <p14:tracePt t="33969" x="4486275" y="3017838"/>
          <p14:tracePt t="33986" x="4570413" y="2894013"/>
          <p14:tracePt t="34003" x="4743450" y="2711450"/>
          <p14:tracePt t="34019" x="4967288" y="2520950"/>
          <p14:tracePt t="34036" x="5241925" y="2312988"/>
          <p14:tracePt t="34053" x="5341938" y="2247900"/>
          <p14:tracePt t="34069" x="5514975" y="2139950"/>
          <p14:tracePt t="34086" x="5630863" y="2106613"/>
          <p14:tracePt t="34103" x="5756275" y="2073275"/>
          <p14:tracePt t="34119" x="5888038" y="2055813"/>
          <p14:tracePt t="34136" x="6062663" y="2039938"/>
          <p14:tracePt t="34153" x="6253163" y="2039938"/>
          <p14:tracePt t="34169" x="6419850" y="2039938"/>
          <p14:tracePt t="34186" x="6527800" y="2039938"/>
          <p14:tracePt t="34202" x="6659563" y="2039938"/>
          <p14:tracePt t="34219" x="6784975" y="2073275"/>
          <p14:tracePt t="34236" x="6900863" y="2139950"/>
          <p14:tracePt t="34252" x="7042150" y="2230438"/>
          <p14:tracePt t="34269" x="7173913" y="2346325"/>
          <p14:tracePt t="34286" x="7299325" y="2487613"/>
          <p14:tracePt t="34303" x="7348538" y="2554288"/>
          <p14:tracePt t="34319" x="7397750" y="2654300"/>
          <p14:tracePt t="34336" x="7448550" y="2760663"/>
          <p14:tracePt t="34353" x="7464425" y="2911475"/>
          <p14:tracePt t="34369" x="7480300" y="3084513"/>
          <p14:tracePt t="34386" x="7497763" y="3292475"/>
          <p14:tracePt t="34402" x="7513638" y="3467100"/>
          <p14:tracePt t="34419" x="7531100" y="3616325"/>
          <p14:tracePt t="34436" x="7546975" y="3789363"/>
          <p14:tracePt t="34453" x="7546975" y="4013200"/>
          <p14:tracePt t="34469" x="7572375" y="4203700"/>
          <p14:tracePt t="34486" x="7572375" y="4511675"/>
          <p14:tracePt t="34502" x="7572375" y="4802188"/>
          <p14:tracePt t="34519" x="7572375" y="5041900"/>
          <p14:tracePt t="34536" x="7572375" y="5232400"/>
          <p14:tracePt t="34552" x="7497763" y="5365750"/>
          <p14:tracePt t="34569" x="7381875" y="5489575"/>
          <p14:tracePt t="34586" x="7207250" y="5605463"/>
          <p14:tracePt t="34603" x="7042150" y="5705475"/>
          <p14:tracePt t="34620" x="6726238" y="5862638"/>
          <p14:tracePt t="34636" x="6286500" y="6037263"/>
          <p14:tracePt t="34653" x="6096000" y="6070600"/>
          <p14:tracePt t="35671" x="5000625" y="2968625"/>
          <p14:tracePt t="39038" x="5033963" y="2968625"/>
          <p14:tracePt t="39053" x="5084763" y="2952750"/>
          <p14:tracePt t="39070" x="5224463" y="2935288"/>
          <p14:tracePt t="39086" x="5391150" y="2911475"/>
          <p14:tracePt t="39103" x="5838825" y="2894013"/>
          <p14:tracePt t="39119" x="6527800" y="2894013"/>
          <p14:tracePt t="39136" x="7158038" y="3035300"/>
          <p14:tracePt t="39153" x="7705725" y="3192463"/>
          <p14:tracePt t="39169" x="8410575" y="3390900"/>
          <p14:tracePt t="39186" x="9074150" y="3616325"/>
          <p14:tracePt t="39202" x="9396413" y="3722688"/>
          <p14:tracePt t="39219" x="9653588" y="3806825"/>
          <p14:tracePt t="39235" x="9877425" y="3871913"/>
          <p14:tracePt t="39252" x="9985375" y="3922713"/>
          <p14:tracePt t="39269" x="10052050" y="3963988"/>
          <p14:tracePt t="39286" x="10085388" y="3979863"/>
          <p14:tracePt t="39303" x="10101263" y="3997325"/>
          <p14:tracePt t="39319" x="10118725" y="4013200"/>
          <p14:tracePt t="39352" x="10118725" y="4030663"/>
          <p14:tracePt t="39385" x="10134600" y="4030663"/>
          <p14:tracePt t="39403" x="10152063" y="4046538"/>
          <p14:tracePt t="39419" x="10152063" y="4064000"/>
          <p14:tracePt t="39436" x="10167938" y="4079875"/>
          <p14:tracePt t="39453" x="10185400" y="4097338"/>
          <p14:tracePt t="39485" x="10209213" y="4097338"/>
          <p14:tracePt t="39557" x="10185400" y="4097338"/>
          <p14:tracePt t="39585" x="10152063" y="4097338"/>
          <p14:tracePt t="39603" x="10118725" y="4079875"/>
          <p14:tracePt t="39619" x="10052050" y="4046538"/>
          <p14:tracePt t="39636" x="9985375" y="4013200"/>
          <p14:tracePt t="39653" x="9910763" y="3979863"/>
          <p14:tracePt t="39669" x="9844088" y="3922713"/>
          <p14:tracePt t="39686" x="9794875" y="3905250"/>
          <p14:tracePt t="39703" x="9745663" y="3871913"/>
          <p14:tracePt t="39719" x="9712325" y="3840163"/>
          <p14:tracePt t="39752" x="9653588" y="3806825"/>
          <p14:tracePt t="39785" x="9653588" y="3789363"/>
          <p14:tracePt t="39802" x="9637713" y="3789363"/>
          <p14:tracePt t="40741" x="9637713" y="3773488"/>
          <p14:tracePt t="40769" x="9637713" y="3740150"/>
          <p14:tracePt t="40786" x="9620250" y="3706813"/>
          <p14:tracePt t="40803" x="9604375" y="3616325"/>
          <p14:tracePt t="40820" x="9588500" y="3516313"/>
          <p14:tracePt t="41833" x="8012113" y="2230438"/>
          <p14:tracePt t="41838" x="7978775" y="2230438"/>
          <p14:tracePt t="41859" x="7896225" y="2230438"/>
          <p14:tracePt t="41870" x="7829550" y="2230438"/>
          <p14:tracePt t="41886" x="7721600" y="2230438"/>
          <p14:tracePt t="41903" x="7654925" y="2230438"/>
          <p14:tracePt t="41919" x="7546975" y="2281238"/>
          <p14:tracePt t="41936" x="7448550" y="2346325"/>
          <p14:tracePt t="41952" x="7397750" y="2420938"/>
          <p14:tracePt t="41969" x="7331075" y="2487613"/>
          <p14:tracePt t="41986" x="7299325" y="2554288"/>
          <p14:tracePt t="42002" x="7299325" y="2603500"/>
          <p14:tracePt t="42019" x="7299325" y="2636838"/>
          <p14:tracePt t="42036" x="7299325" y="2678113"/>
          <p14:tracePt t="42052" x="7315200" y="2695575"/>
          <p14:tracePt t="42069" x="7348538" y="2695575"/>
          <p14:tracePt t="42086" x="7381875" y="2695575"/>
          <p14:tracePt t="42102" x="7431088" y="2695575"/>
          <p14:tracePt t="42119" x="7480300" y="2678113"/>
          <p14:tracePt t="42136" x="7546975" y="2636838"/>
          <p14:tracePt t="42153" x="7621588" y="2603500"/>
          <p14:tracePt t="42169" x="7804150" y="2520950"/>
          <p14:tracePt t="42186" x="7962900" y="2471738"/>
          <p14:tracePt t="42202" x="8153400" y="2454275"/>
          <p14:tracePt t="42219" x="8335963" y="2454275"/>
          <p14:tracePt t="42236" x="8526463" y="2487613"/>
          <p14:tracePt t="42252" x="8732838" y="2603500"/>
          <p14:tracePt t="42269" x="8956675" y="2760663"/>
          <p14:tracePt t="42286" x="9148763" y="2911475"/>
          <p14:tracePt t="42302" x="9331325" y="3084513"/>
          <p14:tracePt t="42319" x="9488488" y="3259138"/>
          <p14:tracePt t="42336" x="9620250" y="3433763"/>
          <p14:tracePt t="42352" x="9728200" y="3582988"/>
          <p14:tracePt t="42369" x="9828213" y="3706813"/>
          <p14:tracePt t="42386" x="9894888" y="3822700"/>
          <p14:tracePt t="42402" x="9952038" y="3905250"/>
          <p14:tracePt t="42419" x="9985375" y="3979863"/>
          <p14:tracePt t="42436" x="10018713" y="4064000"/>
          <p14:tracePt t="42452" x="10018713" y="4079875"/>
          <p14:tracePt t="42469" x="10036175" y="4097338"/>
          <p14:tracePt t="42485" x="10036175" y="4113213"/>
          <p14:tracePt t="42502" x="10018713" y="4113213"/>
          <p14:tracePt t="42519" x="9985375" y="4113213"/>
          <p14:tracePt t="42536" x="9952038" y="4113213"/>
          <p14:tracePt t="42552" x="9861550" y="4113213"/>
          <p14:tracePt t="42569" x="9779000" y="4097338"/>
          <p14:tracePt t="42586" x="9637713" y="4046538"/>
          <p14:tracePt t="42602" x="9504363" y="3979863"/>
          <p14:tracePt t="42619" x="9331325" y="3889375"/>
          <p14:tracePt t="42636" x="9197975" y="3822700"/>
          <p14:tracePt t="42652" x="9105900" y="3789363"/>
          <p14:tracePt t="42669" x="9023350" y="3756025"/>
          <p14:tracePt t="42686" x="8956675" y="3740150"/>
          <p14:tracePt t="42703" x="8907463" y="3722688"/>
          <p14:tracePt t="42719" x="8866188" y="3706813"/>
          <p14:tracePt t="42736" x="8850313" y="3665538"/>
          <p14:tracePt t="42753" x="8850313" y="3598863"/>
          <p14:tracePt t="42769" x="8891588" y="3532188"/>
          <p14:tracePt t="42786" x="8940800" y="3449638"/>
          <p14:tracePt t="42802" x="9007475" y="3375025"/>
          <p14:tracePt t="42819" x="9074150" y="3325813"/>
          <p14:tracePt t="42836" x="9164638" y="3275013"/>
          <p14:tracePt t="42853" x="9264650" y="3259138"/>
          <p14:tracePt t="42869" x="9347200" y="3259138"/>
          <p14:tracePt t="42886" x="9396413" y="3259138"/>
          <p14:tracePt t="43905" x="8832850" y="4079875"/>
          <p14:tracePt t="43922" x="8866188" y="4113213"/>
          <p14:tracePt t="44185" x="8866188" y="4162425"/>
          <p14:tracePt t="44203" x="8850313" y="4254500"/>
          <p14:tracePt t="44219" x="8816975" y="4437063"/>
          <p14:tracePt t="44236" x="8750300" y="4735513"/>
          <p14:tracePt t="44253" x="8732838" y="4833938"/>
          <p14:tracePt t="44269" x="8699500" y="4900613"/>
          <p14:tracePt t="44286" x="8650288" y="5008563"/>
          <p14:tracePt t="44303" x="8609013" y="5026025"/>
          <p14:tracePt t="44319" x="8593138" y="5026025"/>
          <p14:tracePt t="44335" x="8575675" y="4975225"/>
          <p14:tracePt t="44352" x="8575675" y="4867275"/>
          <p14:tracePt t="44369" x="8575675" y="4718050"/>
          <p14:tracePt t="44385" x="8575675" y="4545013"/>
          <p14:tracePt t="44402" x="8575675" y="4386263"/>
          <p14:tracePt t="44419" x="8634413" y="4254500"/>
          <p14:tracePt t="44436" x="8683625" y="4146550"/>
          <p14:tracePt t="44452" x="8750300" y="4046538"/>
          <p14:tracePt t="44469" x="8850313" y="3946525"/>
          <p14:tracePt t="44486" x="8907463" y="3871913"/>
          <p14:tracePt t="44502" x="8990013" y="3806825"/>
          <p14:tracePt t="44519" x="9040813" y="3773488"/>
          <p14:tracePt t="44536" x="9074150" y="3740150"/>
          <p14:tracePt t="44553" x="9123363" y="3706813"/>
          <p14:tracePt t="44569" x="9164638" y="3665538"/>
          <p14:tracePt t="44586" x="9247188" y="3582988"/>
          <p14:tracePt t="44602" x="9280525" y="3532188"/>
          <p14:tracePt t="44619" x="9313863" y="3498850"/>
          <p14:tracePt t="44636" x="9347200" y="3467100"/>
          <p14:tracePt t="44652" x="9347200" y="3433763"/>
          <p14:tracePt t="44669" x="9363075" y="3390900"/>
          <p14:tracePt t="44686" x="9380538" y="3375025"/>
          <p14:tracePt t="44702" x="9380538" y="3359150"/>
          <p14:tracePt t="44719" x="9380538" y="3325813"/>
          <p14:tracePt t="44736" x="9380538" y="3308350"/>
          <p14:tracePt t="44752" x="9380538" y="3292475"/>
          <p14:tracePt t="44802" x="9363075" y="3275013"/>
          <p14:tracePt t="44852" x="9347200" y="3275013"/>
          <p14:tracePt t="44885" x="9331325" y="3275013"/>
          <p14:tracePt t="44968" x="9313863" y="3275013"/>
          <p14:tracePt t="44986" x="9313863" y="3259138"/>
          <p14:tracePt t="45218" x="9297988" y="3259138"/>
          <p14:tracePt t="45252" x="9280525" y="3259138"/>
          <p14:tracePt t="45323" x="9264650" y="3259138"/>
          <p14:tracePt t="45551" x="9264650" y="3275013"/>
          <p14:tracePt t="45585" x="9264650" y="3292475"/>
          <p14:tracePt t="45602" x="9247188" y="3341688"/>
          <p14:tracePt t="45619" x="9231313" y="3375025"/>
          <p14:tracePt t="45636" x="9231313" y="3408363"/>
          <p14:tracePt t="45652" x="9213850" y="3467100"/>
          <p14:tracePt t="45669" x="9213850" y="3482975"/>
          <p14:tracePt t="45686" x="9213850" y="3498850"/>
          <p14:tracePt t="45702" x="9213850" y="3516313"/>
          <p14:tracePt t="45719" x="9197975" y="3549650"/>
          <p14:tracePt t="45752" x="9197975" y="3565525"/>
          <p14:tracePt t="45769" x="9182100" y="3565525"/>
          <p14:tracePt t="45786" x="9182100" y="3582988"/>
          <p14:tracePt t="45802" x="9164638" y="3598863"/>
          <p14:tracePt t="45835" x="9164638" y="3616325"/>
          <p14:tracePt t="45868" x="9148763" y="3616325"/>
          <p14:tracePt t="45918" x="9123363" y="3632200"/>
          <p14:tracePt t="45936" x="9105900" y="3632200"/>
          <p14:tracePt t="45968" x="9090025" y="3648075"/>
          <p14:tracePt t="46035" x="9074150" y="3665538"/>
          <p14:tracePt t="46069" x="9056688" y="3690938"/>
          <p14:tracePt t="46086" x="9040813" y="3722688"/>
          <p14:tracePt t="46118" x="9023350" y="3740150"/>
          <p14:tracePt t="46152" x="9023350" y="3756025"/>
          <p14:tracePt t="46169" x="9007475" y="3756025"/>
          <p14:tracePt t="46186" x="8990013" y="3773488"/>
          <p14:tracePt t="46202" x="8974138" y="3806825"/>
          <p14:tracePt t="46219" x="8974138" y="3822700"/>
          <p14:tracePt t="46236" x="8956675" y="3822700"/>
          <p14:tracePt t="46252" x="8956675" y="3840163"/>
          <p14:tracePt t="46335" x="8956675" y="3856038"/>
          <p14:tracePt t="46468" x="8940800" y="3856038"/>
          <p14:tracePt t="46539" x="8924925" y="3856038"/>
          <p14:tracePt t="46635" x="8907463" y="3856038"/>
          <p14:tracePt t="47653" x="8426450" y="4545013"/>
          <p14:tracePt t="47656" x="8410575" y="4545013"/>
          <p14:tracePt t="48737" x="8393113" y="4576763"/>
          <p14:tracePt t="48754" x="8359775" y="4610100"/>
          <p14:tracePt t="48770" x="8335963" y="4627563"/>
          <p14:tracePt t="48786" x="8318500" y="4643438"/>
          <p14:tracePt t="49804" x="7737475" y="5124450"/>
          <p14:tracePt t="52113" x="7754938" y="5124450"/>
          <p14:tracePt t="52121" x="7804150" y="5075238"/>
          <p14:tracePt t="52137" x="7862888" y="5041900"/>
          <p14:tracePt t="53655" x="11437938" y="1865313"/>
          <p14:tracePt t="53672" x="10972800" y="2214563"/>
          <p14:tracePt t="53686" x="10458450" y="2570163"/>
          <p14:tracePt t="53703" x="10152063" y="2794000"/>
          <p14:tracePt t="53719" x="9844088" y="2986088"/>
          <p14:tracePt t="53736" x="9694863" y="3068638"/>
          <p14:tracePt t="53753" x="9504363" y="3135313"/>
          <p14:tracePt t="53769" x="9455150" y="3167063"/>
          <p14:tracePt t="53786" x="9421813" y="3167063"/>
          <p14:tracePt t="53803" x="9396413" y="3167063"/>
          <p14:tracePt t="53885" x="9396413" y="3192463"/>
          <p14:tracePt t="53907" x="9380538" y="3192463"/>
          <p14:tracePt t="53918" x="9363075" y="3192463"/>
          <p14:tracePt t="53936" x="9347200" y="3209925"/>
          <p14:tracePt t="53953" x="9313863" y="3225800"/>
          <p14:tracePt t="53970" x="9280525" y="3241675"/>
          <p14:tracePt t="53986" x="9247188" y="3292475"/>
          <p14:tracePt t="54003" x="9213850" y="3325813"/>
          <p14:tracePt t="54019" x="9197975" y="3341688"/>
          <p14:tracePt t="54052" x="9197975" y="3359150"/>
          <p14:tracePt t="54069" x="9182100" y="3375025"/>
          <p14:tracePt t="54086" x="9182100" y="3390900"/>
          <p14:tracePt t="54102" x="9182100" y="3433763"/>
          <p14:tracePt t="54119" x="9164638" y="3449638"/>
          <p14:tracePt t="54136" x="9164638" y="3467100"/>
          <p14:tracePt t="54153" x="9164638" y="34829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Enthalpy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8" name="图片 2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4"/>
          <a:stretch>
            <a:fillRect/>
          </a:stretch>
        </p:blipFill>
        <p:spPr>
          <a:xfrm>
            <a:off x="1887344" y="795561"/>
            <a:ext cx="3800475" cy="263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srgbClr val="FFC000">
                <a:alpha val="7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9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83" y="795561"/>
            <a:ext cx="4053575" cy="2633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srgbClr val="FFC000">
                <a:alpha val="7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85" y="3779523"/>
            <a:ext cx="4053573" cy="2542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srgbClr val="FFC000">
                <a:alpha val="8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2" name="图片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/>
          <a:stretch>
            <a:fillRect/>
          </a:stretch>
        </p:blipFill>
        <p:spPr>
          <a:xfrm>
            <a:off x="1887344" y="3861293"/>
            <a:ext cx="3800477" cy="2379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8900000" algn="bl" rotWithShape="0">
              <a:srgbClr val="FFC000">
                <a:alpha val="8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36D724B8-0A58-350A-97D9-5D3F0FBB2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0"/>
    </mc:Choice>
    <mc:Fallback>
      <p:transition spd="slow" advTm="6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28" x="9182100" y="3482975"/>
          <p14:tracePt t="7247" x="9231313" y="3482975"/>
          <p14:tracePt t="7261" x="9347200" y="3449638"/>
          <p14:tracePt t="7275" x="9521825" y="3408363"/>
          <p14:tracePt t="7291" x="9712325" y="3375025"/>
          <p14:tracePt t="7308" x="9894888" y="3325813"/>
          <p14:tracePt t="7324" x="10085388" y="3292475"/>
          <p14:tracePt t="7341" x="10260013" y="3259138"/>
          <p14:tracePt t="7357" x="10409238" y="3259138"/>
          <p14:tracePt t="7374" x="10533063" y="3259138"/>
          <p14:tracePt t="7391" x="10615613" y="3275013"/>
          <p14:tracePt t="7407" x="10682288" y="3308350"/>
          <p14:tracePt t="7424" x="10741025" y="3325813"/>
          <p14:tracePt t="7441" x="10756900" y="3341688"/>
          <p14:tracePt t="7457" x="10774363" y="3359150"/>
          <p14:tracePt t="7474" x="10790238" y="3375025"/>
          <p14:tracePt t="7491" x="10790238" y="3390900"/>
          <p14:tracePt t="7507" x="10807700" y="3390900"/>
          <p14:tracePt t="7524" x="10807700" y="3408363"/>
          <p14:tracePt t="7541" x="10839450" y="3433763"/>
          <p14:tracePt t="7558" x="10872788" y="3482975"/>
          <p14:tracePt t="7574" x="10906125" y="3549650"/>
          <p14:tracePt t="7591" x="10956925" y="3632200"/>
          <p14:tracePt t="7607" x="10988675" y="3706813"/>
          <p14:tracePt t="8626" x="946150" y="1700213"/>
          <p14:tracePt t="8925" x="887413" y="1700213"/>
          <p14:tracePt t="8941" x="771525" y="1766888"/>
          <p14:tracePt t="8957" x="688975" y="1800225"/>
          <p14:tracePt t="8974" x="481013" y="1865313"/>
          <p14:tracePt t="9343" x="1401763" y="3292475"/>
          <p14:tracePt t="9360" x="1898650" y="3359150"/>
          <p14:tracePt t="9373" x="2189163" y="3375025"/>
          <p14:tracePt t="9392" x="2463800" y="3390900"/>
          <p14:tracePt t="9408" x="2587625" y="3390900"/>
          <p14:tracePt t="9424" x="2687638" y="3390900"/>
          <p14:tracePt t="9624" x="2720975" y="3359150"/>
          <p14:tracePt t="9641" x="2927350" y="3259138"/>
          <p14:tracePt t="9658" x="3168650" y="3151188"/>
          <p14:tracePt t="9674" x="3408363" y="3035300"/>
          <p14:tracePt t="10693" x="4387850" y="2420938"/>
          <p14:tracePt t="30727" x="4421188" y="2420938"/>
          <p14:tracePt t="30743" x="4619625" y="2379663"/>
          <p14:tracePt t="30759" x="4876800" y="2346325"/>
          <p14:tracePt t="30774" x="5175250" y="2346325"/>
          <p14:tracePt t="30791" x="5448300" y="2346325"/>
          <p14:tracePt t="30807" x="5954713" y="2346325"/>
          <p14:tracePt t="30824" x="6286500" y="2379663"/>
          <p14:tracePt t="30841" x="6659563" y="2454275"/>
          <p14:tracePt t="30857" x="7073900" y="2520950"/>
          <p14:tracePt t="30874" x="7299325" y="2554288"/>
          <p14:tracePt t="30891" x="7513638" y="2587625"/>
          <p14:tracePt t="30908" x="7721600" y="2654300"/>
          <p14:tracePt t="30924" x="7804150" y="2695575"/>
          <p14:tracePt t="30941" x="7845425" y="2711450"/>
          <p14:tracePt t="30957" x="7862888" y="2728913"/>
          <p14:tracePt t="30974" x="7878763" y="2728913"/>
          <p14:tracePt t="31007" x="7896225" y="2711450"/>
          <p14:tracePt t="31024" x="7896225" y="2695575"/>
          <p14:tracePt t="31041" x="7912100" y="2678113"/>
          <p14:tracePt t="31057" x="7912100" y="2654300"/>
          <p14:tracePt t="31074" x="7962900" y="2636838"/>
          <p14:tracePt t="31091" x="8027988" y="2636838"/>
          <p14:tracePt t="31107" x="8135938" y="2636838"/>
          <p14:tracePt t="31124" x="8235950" y="2678113"/>
          <p14:tracePt t="31141" x="8335963" y="2711450"/>
          <p14:tracePt t="31157" x="8443913" y="2760663"/>
          <p14:tracePt t="31174" x="8542338" y="2778125"/>
          <p14:tracePt t="31191" x="8575675" y="2794000"/>
          <p14:tracePt t="31207" x="8593138" y="2794000"/>
          <p14:tracePt t="42926" x="7058025" y="4784725"/>
          <p14:tracePt t="42945" x="6818313" y="5026025"/>
          <p14:tracePt t="42958" x="6527800" y="5314950"/>
          <p14:tracePt t="42974" x="6402388" y="5399088"/>
          <p14:tracePt t="42991" x="6096000" y="5672138"/>
          <p14:tracePt t="43007" x="5921375" y="5829300"/>
          <p14:tracePt t="43024" x="5722938" y="6003925"/>
          <p14:tracePt t="43040" x="5548313" y="6153150"/>
          <p14:tracePt t="43057" x="5407025" y="6276975"/>
          <p14:tracePt t="43074" x="5257800" y="6376988"/>
          <p14:tracePt t="43091" x="5192713" y="6410325"/>
          <p14:tracePt t="43107" x="5084763" y="6459538"/>
          <p14:tracePt t="43124" x="5018088" y="6484938"/>
          <p14:tracePt t="43141" x="4967288" y="6518275"/>
          <p14:tracePt t="43157" x="4876800" y="6551613"/>
          <p14:tracePt t="43174" x="4827588" y="6567488"/>
          <p14:tracePt t="43190" x="4760913" y="6584950"/>
          <p14:tracePt t="43207" x="4694238" y="6584950"/>
          <p14:tracePt t="43224" x="4619625" y="6584950"/>
          <p14:tracePt t="43241" x="4552950" y="6534150"/>
          <p14:tracePt t="43258" x="4486275" y="6459538"/>
          <p14:tracePt t="43275" x="4403725" y="6310313"/>
          <p14:tracePt t="43290" x="4329113" y="6137275"/>
          <p14:tracePt t="43307" x="4279900" y="5988050"/>
          <p14:tracePt t="43324" x="4229100" y="5880100"/>
          <p14:tracePt t="43340" x="4179888" y="5780088"/>
          <p14:tracePt t="43357" x="4146550" y="5688013"/>
          <p14:tracePt t="43374" x="4130675" y="5638800"/>
          <p14:tracePt t="43391" x="4113213" y="5572125"/>
          <p14:tracePt t="43407" x="4113213" y="5522913"/>
          <p14:tracePt t="43424" x="4113213" y="5473700"/>
          <p14:tracePt t="43440" x="4113213" y="5432425"/>
          <p14:tracePt t="43457" x="4113213" y="5414963"/>
          <p14:tracePt t="43474" x="4113213" y="5399088"/>
          <p14:tracePt t="43523" x="4113213" y="5381625"/>
          <p14:tracePt t="45447" x="4113213" y="5365750"/>
          <p14:tracePt t="45457" x="4130675" y="5348288"/>
          <p14:tracePt t="45474" x="4213225" y="5265738"/>
          <p14:tracePt t="46492" x="10185400" y="141288"/>
          <p14:tracePt t="51045" x="10275888" y="141288"/>
          <p14:tracePt t="51059" x="10375900" y="157163"/>
          <p14:tracePt t="51075" x="10517188" y="157163"/>
          <p14:tracePt t="52641" x="11760200" y="3482975"/>
          <p14:tracePt t="52658" x="11503025" y="3616325"/>
          <p14:tracePt t="52674" x="11288713" y="3706813"/>
          <p14:tracePt t="52691" x="11080750" y="3789363"/>
          <p14:tracePt t="52707" x="10906125" y="3856038"/>
          <p14:tracePt t="52724" x="10741025" y="3905250"/>
          <p14:tracePt t="52741" x="10633075" y="3963988"/>
          <p14:tracePt t="52758" x="10533063" y="3997325"/>
          <p14:tracePt t="52774" x="10442575" y="4030663"/>
          <p14:tracePt t="52791" x="10358438" y="4046538"/>
          <p14:tracePt t="52807" x="10293350" y="4079875"/>
          <p14:tracePt t="52824" x="10185400" y="4113213"/>
          <p14:tracePt t="52841" x="10134600" y="4129088"/>
          <p14:tracePt t="52857" x="10101263" y="4146550"/>
          <p14:tracePt t="52874" x="10085388" y="4146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Enthalpy</a:t>
            </a:r>
            <a:r>
              <a:rPr kumimoji="0" lang="zh-CN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（焓）</a:t>
            </a:r>
          </a:p>
        </p:txBody>
      </p:sp>
      <p:sp>
        <p:nvSpPr>
          <p:cNvPr id="6" name="内容占位符 2"/>
          <p:cNvSpPr txBox="1"/>
          <p:nvPr/>
        </p:nvSpPr>
        <p:spPr>
          <a:xfrm>
            <a:off x="594339" y="990176"/>
            <a:ext cx="11234056" cy="2719669"/>
          </a:xfrm>
          <a:prstGeom prst="rect">
            <a:avLst/>
          </a:prstGeom>
        </p:spPr>
        <p:txBody>
          <a:bodyPr/>
          <a:lstStyle/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The energy exchange between a chemical reaction and its surroundings at constant pressure is the 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enthalpy change (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H)</a:t>
            </a: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zh-CN" altLang="en-US" sz="3200" b="1" dirty="0">
                <a:solidFill>
                  <a:schemeClr val="accent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焓变</a:t>
            </a:r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kumimoji="0" lang="en-US" altLang="zh-CN" sz="32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sym typeface="Symbol" panose="05050102010706020507" pitchFamily="18" charset="2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Enthalpy 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(</a:t>
            </a:r>
            <a:r>
              <a: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焓</a:t>
            </a:r>
            <a:r>
              <a:rPr kumimoji="0" lang="en-US" altLang="zh-C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rPr>
              <a:t>)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(H)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can be considered as the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heat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at constant pressure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457200" lvl="0" indent="-457200" defTabSz="4572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Breaking bonds absorb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energy 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断键吸热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br>
              <a:rPr lang="en-US" altLang="zh-CN" sz="28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</a:b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Making bonds release energy 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成键放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ea typeface="黑体" panose="02010609060101010101" pitchFamily="49" charset="-122"/>
              </a:rPr>
              <a:t>热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E9F5DE7-5943-1176-002A-A78829599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9706" y="4020674"/>
            <a:ext cx="6094482" cy="24938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D6FDF7BC-04BA-C336-3E31-0736739EE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17"/>
    </mc:Choice>
    <mc:Fallback>
      <p:transition spd="slow" advTm="17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299" x="7207250" y="4818063"/>
          <p14:tracePt t="14322" x="7058025" y="4833938"/>
          <p14:tracePt t="14331" x="6999288" y="4833938"/>
          <p14:tracePt t="14347" x="6967538" y="4833938"/>
          <p14:tracePt t="14364" x="6916738" y="4833938"/>
          <p14:tracePt t="14380" x="6883400" y="4851400"/>
          <p14:tracePt t="14397" x="6800850" y="4867275"/>
          <p14:tracePt t="14413" x="6784975" y="4867275"/>
          <p14:tracePt t="14430" x="6726238" y="4900613"/>
          <p14:tracePt t="14447" x="6643688" y="4933950"/>
          <p14:tracePt t="14463" x="6592888" y="4975225"/>
          <p14:tracePt t="14480" x="6561138" y="4992688"/>
          <p14:tracePt t="14496" x="6527800" y="5026025"/>
          <p14:tracePt t="14846" x="6561138" y="5026025"/>
          <p14:tracePt t="14864" x="6659563" y="5075238"/>
          <p14:tracePt t="14880" x="6767513" y="5124450"/>
          <p14:tracePt t="14897" x="6900863" y="5157788"/>
          <p14:tracePt t="14913" x="7016750" y="5175250"/>
          <p14:tracePt t="14930" x="7158038" y="5191125"/>
          <p14:tracePt t="14946" x="7240588" y="5216525"/>
          <p14:tracePt t="14963" x="7348538" y="5216525"/>
          <p14:tracePt t="14980" x="7415213" y="5232400"/>
          <p14:tracePt t="14997" x="7464425" y="5249863"/>
          <p14:tracePt t="15013" x="7480300" y="5249863"/>
          <p14:tracePt t="15046" x="7464425" y="5249863"/>
          <p14:tracePt t="15063" x="7397750" y="5216525"/>
          <p14:tracePt t="15080" x="7348538" y="5216525"/>
          <p14:tracePt t="15096" x="7273925" y="5191125"/>
          <p14:tracePt t="15113" x="7207250" y="5175250"/>
          <p14:tracePt t="15130" x="7158038" y="5175250"/>
          <p14:tracePt t="15146" x="7091363" y="5175250"/>
          <p14:tracePt t="15163" x="7058025" y="5175250"/>
          <p14:tracePt t="15180" x="6999288" y="5175250"/>
          <p14:tracePt t="15196" x="6950075" y="5175250"/>
          <p14:tracePt t="15213" x="6900863" y="5175250"/>
          <p14:tracePt t="15230" x="6850063" y="5175250"/>
          <p14:tracePt t="15246" x="6800850" y="5157788"/>
          <p14:tracePt t="15263" x="6726238" y="5141913"/>
          <p14:tracePt t="15280" x="6692900" y="5124450"/>
          <p14:tracePt t="15297" x="6643688" y="5108575"/>
          <p14:tracePt t="15314" x="6592888" y="5091113"/>
          <p14:tracePt t="15330" x="6577013" y="5091113"/>
          <p14:tracePt t="15347" x="6543675" y="5091113"/>
          <p14:tracePt t="16365" x="6353175" y="5075238"/>
          <p14:tracePt t="17333" x="6353175" y="5057775"/>
          <p14:tracePt t="17347" x="6353175" y="5041900"/>
          <p14:tracePt t="17364" x="6337300" y="5008563"/>
          <p14:tracePt t="17380" x="6319838" y="4975225"/>
          <p14:tracePt t="17397" x="6319838" y="4900613"/>
          <p14:tracePt t="17413" x="6319838" y="4833938"/>
          <p14:tracePt t="18432" x="6196013" y="5041900"/>
          <p14:tracePt t="19101" x="6178550" y="4992688"/>
          <p14:tracePt t="19114" x="6145213" y="4959350"/>
          <p14:tracePt t="19130" x="6062663" y="4884738"/>
          <p14:tracePt t="19147" x="5938838" y="4751388"/>
          <p14:tracePt t="19163" x="5722938" y="4545013"/>
          <p14:tracePt t="19180" x="5424488" y="4287838"/>
          <p14:tracePt t="19196" x="5067300" y="3963988"/>
          <p14:tracePt t="19213" x="4711700" y="3616325"/>
          <p14:tracePt t="19230" x="4329113" y="3225800"/>
          <p14:tracePt t="19247" x="4005263" y="2878138"/>
          <p14:tracePt t="19263" x="3798888" y="2711450"/>
          <p14:tracePt t="19280" x="3632200" y="2570163"/>
          <p14:tracePt t="19297" x="3392488" y="2379663"/>
          <p14:tracePt t="19313" x="3284538" y="2312988"/>
          <p14:tracePt t="19330" x="3217863" y="2263775"/>
          <p14:tracePt t="19346" x="3168650" y="2214563"/>
          <p14:tracePt t="19363" x="3101975" y="2181225"/>
          <p14:tracePt t="19380" x="3052763" y="2163763"/>
          <p14:tracePt t="19396" x="3009900" y="2122488"/>
          <p14:tracePt t="19413" x="2994025" y="2106613"/>
          <p14:tracePt t="19430" x="2960688" y="2089150"/>
          <p14:tracePt t="19447" x="2944813" y="2055813"/>
          <p14:tracePt t="19463" x="2927350" y="2039938"/>
          <p14:tracePt t="19480" x="2894013" y="2006600"/>
          <p14:tracePt t="20498" x="2720975" y="1882775"/>
          <p14:tracePt t="24022" x="2795588" y="1882775"/>
          <p14:tracePt t="24042" x="2911475" y="1882775"/>
          <p14:tracePt t="24050" x="2960688" y="1882775"/>
          <p14:tracePt t="24066" x="3068638" y="1882775"/>
          <p14:tracePt t="24080" x="3151188" y="1882775"/>
          <p14:tracePt t="24097" x="3425825" y="1882775"/>
          <p14:tracePt t="24113" x="3508375" y="1882775"/>
          <p14:tracePt t="24130" x="3649663" y="1882775"/>
          <p14:tracePt t="24146" x="3716338" y="1882775"/>
          <p14:tracePt t="24163" x="3781425" y="1882775"/>
          <p14:tracePt t="24180" x="3856038" y="1882775"/>
          <p14:tracePt t="24196" x="3922713" y="1898650"/>
          <p14:tracePt t="24213" x="3973513" y="1924050"/>
          <p14:tracePt t="24230" x="4038600" y="1939925"/>
          <p14:tracePt t="24246" x="4089400" y="1957388"/>
          <p14:tracePt t="24263" x="4146550" y="1957388"/>
          <p14:tracePt t="24280" x="4197350" y="1973263"/>
          <p14:tracePt t="24296" x="4262438" y="1973263"/>
          <p14:tracePt t="24313" x="4295775" y="1973263"/>
          <p14:tracePt t="24330" x="4313238" y="1973263"/>
          <p14:tracePt t="24347" x="4329113" y="1973263"/>
          <p14:tracePt t="24363" x="4362450" y="1957388"/>
          <p14:tracePt t="24380" x="4387850" y="1957388"/>
          <p14:tracePt t="24396" x="4454525" y="1939925"/>
          <p14:tracePt t="24413" x="4486275" y="1939925"/>
          <p14:tracePt t="24430" x="4519613" y="1939925"/>
          <p14:tracePt t="24446" x="4552950" y="1939925"/>
          <p14:tracePt t="24463" x="4586288" y="1939925"/>
          <p14:tracePt t="24480" x="4619625" y="1939925"/>
          <p14:tracePt t="24496" x="4645025" y="1924050"/>
          <p14:tracePt t="24513" x="4678363" y="1924050"/>
          <p14:tracePt t="24530" x="4694238" y="1924050"/>
          <p14:tracePt t="24546" x="4727575" y="1924050"/>
          <p14:tracePt t="24579" x="4760913" y="1865313"/>
          <p14:tracePt t="26529" x="4794250" y="1865313"/>
          <p14:tracePt t="26547" x="4892675" y="1865313"/>
          <p14:tracePt t="26563" x="5000625" y="1849438"/>
          <p14:tracePt t="26580" x="5100638" y="1831975"/>
          <p14:tracePt t="27598" x="6626225" y="1749425"/>
          <p14:tracePt t="33299" x="6626225" y="1898650"/>
          <p14:tracePt t="33315" x="6626225" y="2055813"/>
          <p14:tracePt t="33330" x="6643688" y="2214563"/>
          <p14:tracePt t="33347" x="6677025" y="2363788"/>
          <p14:tracePt t="33363" x="6710363" y="2536825"/>
          <p14:tracePt t="33380" x="6784975" y="2844800"/>
          <p14:tracePt t="33396" x="6818313" y="3035300"/>
          <p14:tracePt t="33413" x="6834188" y="3225800"/>
          <p14:tracePt t="33430" x="6850063" y="3308350"/>
          <p14:tracePt t="33446" x="6867525" y="3359150"/>
          <p14:tracePt t="33479" x="6867525" y="3375025"/>
          <p14:tracePt t="33546" x="6867525" y="3359150"/>
          <p14:tracePt t="33563" x="6883400" y="3341688"/>
          <p14:tracePt t="33596" x="6900863" y="3341688"/>
          <p14:tracePt t="33646" x="6900863" y="3325813"/>
          <p14:tracePt t="33680" x="6900863" y="3308350"/>
          <p14:tracePt t="33712" x="6900863" y="3292475"/>
          <p14:tracePt t="33746" x="6883400" y="3275013"/>
          <p14:tracePt t="33763" x="6867525" y="3275013"/>
          <p14:tracePt t="33780" x="6800850" y="3259138"/>
          <p14:tracePt t="33796" x="6767513" y="3241675"/>
          <p14:tracePt t="33813" x="6677025" y="3225800"/>
          <p14:tracePt t="33829" x="6592888" y="3209925"/>
          <p14:tracePt t="33846" x="6419850" y="3167063"/>
          <p14:tracePt t="33863" x="6303963" y="3151188"/>
          <p14:tracePt t="33879" x="6145213" y="3117850"/>
          <p14:tracePt t="33896" x="5995988" y="3068638"/>
          <p14:tracePt t="33913" x="5854700" y="3001963"/>
          <p14:tracePt t="33929" x="5722938" y="2952750"/>
          <p14:tracePt t="33946" x="5630863" y="2911475"/>
          <p14:tracePt t="33963" x="5514975" y="2878138"/>
          <p14:tracePt t="33980" x="5448300" y="2844800"/>
          <p14:tracePt t="33996" x="5391150" y="2811463"/>
          <p14:tracePt t="34013" x="5373688" y="2794000"/>
          <p14:tracePt t="127617" x="5357813" y="2794000"/>
          <p14:tracePt t="127632" x="5308600" y="2794000"/>
          <p14:tracePt t="127647" x="5257800" y="2794000"/>
          <p14:tracePt t="127663" x="5208588" y="2794000"/>
          <p14:tracePt t="127680" x="5149850" y="2794000"/>
          <p14:tracePt t="127696" x="5084763" y="2794000"/>
          <p14:tracePt t="127713" x="5051425" y="2794000"/>
          <p14:tracePt t="127729" x="5000625" y="2794000"/>
          <p14:tracePt t="127746" x="4967288" y="2794000"/>
          <p14:tracePt t="127762" x="4935538" y="2811463"/>
          <p14:tracePt t="127779" x="4876800" y="2844800"/>
          <p14:tracePt t="128797" x="4678363" y="2952750"/>
          <p14:tracePt t="136832" x="4694238" y="2952750"/>
          <p14:tracePt t="136849" x="4743450" y="2968625"/>
          <p14:tracePt t="136865" x="4760913" y="2986088"/>
          <p14:tracePt t="136880" x="4810125" y="3001963"/>
          <p14:tracePt t="136896" x="4860925" y="3017838"/>
          <p14:tracePt t="136913" x="4951413" y="3051175"/>
          <p14:tracePt t="136929" x="5000625" y="3051175"/>
          <p14:tracePt t="136946" x="5033963" y="3068638"/>
          <p14:tracePt t="136962" x="5067300" y="3068638"/>
          <p14:tracePt t="136979" x="5118100" y="3068638"/>
          <p14:tracePt t="136995" x="5192713" y="3068638"/>
          <p14:tracePt t="137012" x="5275263" y="3084513"/>
          <p14:tracePt t="137029" x="5391150" y="3084513"/>
          <p14:tracePt t="137046" x="5532438" y="3084513"/>
          <p14:tracePt t="137062" x="5630863" y="3084513"/>
          <p14:tracePt t="137079" x="5772150" y="3084513"/>
          <p14:tracePt t="137096" x="5854700" y="3084513"/>
          <p14:tracePt t="137112" x="5938838" y="3084513"/>
          <p14:tracePt t="137129" x="6029325" y="3084513"/>
          <p14:tracePt t="137145" x="6096000" y="3101975"/>
          <p14:tracePt t="137162" x="6145213" y="3101975"/>
          <p14:tracePt t="137179" x="6196013" y="3117850"/>
          <p14:tracePt t="137196" x="6237288" y="3135313"/>
          <p14:tracePt t="137213" x="6353175" y="3192463"/>
          <p14:tracePt t="137229" x="6435725" y="3241675"/>
          <p14:tracePt t="137246" x="6561138" y="3325813"/>
          <p14:tracePt t="137262" x="6626225" y="3390900"/>
          <p14:tracePt t="137279" x="6692900" y="3433763"/>
          <p14:tracePt t="137295" x="6726238" y="3449638"/>
          <p14:tracePt t="137312" x="6743700" y="3449638"/>
          <p14:tracePt t="138899" x="6743700" y="3467100"/>
          <p14:tracePt t="138913" x="6726238" y="3532188"/>
          <p14:tracePt t="138930" x="6692900" y="3616325"/>
          <p14:tracePt t="140797" x="4619625" y="6534150"/>
          <p14:tracePt t="140815" x="4860925" y="6053138"/>
          <p14:tracePt t="140830" x="4951413" y="5895975"/>
          <p14:tracePt t="140846" x="5067300" y="5688013"/>
          <p14:tracePt t="140863" x="5341938" y="5265738"/>
          <p14:tracePt t="140879" x="5407025" y="5175250"/>
          <p14:tracePt t="140896" x="5614988" y="4933950"/>
          <p14:tracePt t="140913" x="5738813" y="4833938"/>
          <p14:tracePt t="140929" x="5805488" y="4768850"/>
          <p14:tracePt t="140946" x="5938838" y="4676775"/>
          <p14:tracePt t="140963" x="6013450" y="4660900"/>
          <p14:tracePt t="140979" x="6096000" y="4610100"/>
          <p14:tracePt t="140996" x="6145213" y="4594225"/>
          <p14:tracePt t="142016" x="6253163" y="4718050"/>
          <p14:tracePt t="161960" x="4951413" y="5381625"/>
          <p14:tracePt t="161973" x="4935538" y="5381625"/>
          <p14:tracePt t="161984" x="4892675" y="5381625"/>
          <p14:tracePt t="161997" x="4843463" y="5381625"/>
          <p14:tracePt t="162013" x="4727575" y="5381625"/>
          <p14:tracePt t="162029" x="4470400" y="5448300"/>
          <p14:tracePt t="162046" x="4197350" y="5572125"/>
          <p14:tracePt t="162062" x="3698875" y="5911850"/>
          <p14:tracePt t="162079" x="3408363" y="6186488"/>
          <p14:tracePt t="162095" x="3251200" y="6410325"/>
          <p14:tracePt t="162112" x="3117850" y="6683375"/>
          <p14:tracePt t="162330" x="6029325" y="6567488"/>
          <p14:tracePt t="162346" x="6319838" y="6310313"/>
          <p14:tracePt t="162363" x="6402388" y="6227763"/>
          <p14:tracePt t="162379" x="6543675" y="6053138"/>
          <p14:tracePt t="162396" x="6610350" y="5945188"/>
          <p14:tracePt t="162412" x="6610350" y="5846763"/>
          <p14:tracePt t="162429" x="6592888" y="5746750"/>
          <p14:tracePt t="162446" x="6469063" y="5605463"/>
          <p14:tracePt t="162462" x="6319838" y="5448300"/>
          <p14:tracePt t="162479" x="6046788" y="5232400"/>
          <p14:tracePt t="162495" x="5888038" y="5091113"/>
          <p14:tracePt t="162512" x="5722938" y="4933950"/>
          <p14:tracePt t="162529" x="5565775" y="4802188"/>
          <p14:tracePt t="162546" x="5481638" y="4751388"/>
          <p14:tracePt t="162562" x="5407025" y="4718050"/>
          <p14:tracePt t="162579" x="5324475" y="4694238"/>
          <p14:tracePt t="162595" x="5275263" y="4694238"/>
          <p14:tracePt t="162613" x="5175250" y="4751388"/>
          <p14:tracePt t="162629" x="5149850" y="4802188"/>
          <p14:tracePt t="162646" x="5067300" y="4975225"/>
          <p14:tracePt t="162663" x="5033963" y="5041900"/>
          <p14:tracePt t="162680" x="5000625" y="5175250"/>
          <p14:tracePt t="162696" x="5000625" y="5265738"/>
          <p14:tracePt t="162712" x="5000625" y="5348288"/>
          <p14:tracePt t="162729" x="5000625" y="5414963"/>
          <p14:tracePt t="162745" x="5084763" y="5489575"/>
          <p14:tracePt t="162762" x="5208588" y="5556250"/>
          <p14:tracePt t="162779" x="5373688" y="5605463"/>
          <p14:tracePt t="162796" x="5581650" y="5638800"/>
          <p14:tracePt t="162812" x="5805488" y="5656263"/>
          <p14:tracePt t="162829" x="6029325" y="5656263"/>
          <p14:tracePt t="162845" x="6270625" y="5656263"/>
          <p14:tracePt t="162862" x="6453188" y="5638800"/>
          <p14:tracePt t="162879" x="6543675" y="5622925"/>
          <p14:tracePt t="162895" x="6610350" y="5605463"/>
          <p14:tracePt t="162912" x="6643688" y="5572125"/>
          <p14:tracePt t="162929" x="6659563" y="5538788"/>
          <p14:tracePt t="162946" x="6677025" y="5414963"/>
          <p14:tracePt t="162962" x="6677025" y="5365750"/>
          <p14:tracePt t="162979" x="6677025" y="5157788"/>
          <p14:tracePt t="162995" x="6677025" y="4975225"/>
          <p14:tracePt t="164014" x="6369050" y="4884738"/>
          <p14:tracePt t="165998" x="6369050" y="4900613"/>
          <p14:tracePt t="166013" x="6337300" y="4918075"/>
          <p14:tracePt t="166030" x="6303963" y="4975225"/>
          <p14:tracePt t="166046" x="6270625" y="5026025"/>
          <p14:tracePt t="167064" x="5921375" y="5281613"/>
          <p14:tracePt t="167228" x="5905500" y="5281613"/>
          <p14:tracePt t="167245" x="5805488" y="5281613"/>
          <p14:tracePt t="167262" x="5738813" y="5281613"/>
          <p14:tracePt t="167279" x="5614988" y="5314950"/>
          <p14:tracePt t="167296" x="5532438" y="5314950"/>
          <p14:tracePt t="167312" x="5481638" y="5332413"/>
          <p14:tracePt t="167329" x="5424488" y="5348288"/>
          <p14:tracePt t="167346" x="5407025" y="5348288"/>
          <p14:tracePt t="167450" x="5407025" y="5365750"/>
          <p14:tracePt t="167495" x="5424488" y="5365750"/>
          <p14:tracePt t="167847" x="5448300" y="5365750"/>
          <p14:tracePt t="167878" x="5448300" y="5348288"/>
          <p14:tracePt t="167896" x="5465763" y="5348288"/>
          <p14:tracePt t="167928" x="5481638" y="5332413"/>
          <p14:tracePt t="167946" x="5499100" y="5314950"/>
          <p14:tracePt t="167978" x="5514975" y="5314950"/>
          <p14:tracePt t="168011" x="5532438" y="5314950"/>
          <p14:tracePt t="168045" x="5532438" y="5299075"/>
          <p14:tracePt t="168111" x="5548313" y="5299075"/>
          <p14:tracePt t="168488" x="5565775" y="5299075"/>
          <p14:tracePt t="168562" x="5581650" y="5299075"/>
          <p14:tracePt t="168595" x="5599113" y="5281613"/>
          <p14:tracePt t="169611" x="7896225" y="46609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39787" y="4449396"/>
            <a:ext cx="4882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start off the reaction between iron and sulfur, you must heat the mixture. But soon it glows red hot - without the Bunsen burner!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590464" y="4449396"/>
            <a:ext cx="48822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you add water to lime (calcium oxide) heat is given out, so the temperature rises. Here the rise is being measured.</a:t>
            </a:r>
          </a:p>
        </p:txBody>
      </p:sp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932" y="1549818"/>
            <a:ext cx="3697122" cy="26281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949" y="1550664"/>
            <a:ext cx="3346363" cy="2628193"/>
          </a:xfrm>
          <a:prstGeom prst="rect">
            <a:avLst/>
          </a:prstGeom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AF873758-807C-E4CF-3EA1-4817AA9F2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44"/>
    </mc:Choice>
    <mc:Fallback>
      <p:transition spd="slow" advTm="16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6" x="7929563" y="4676775"/>
          <p14:tracePt t="4283" x="7962900" y="4718050"/>
          <p14:tracePt t="4299" x="7978775" y="4768850"/>
          <p14:tracePt t="4313" x="8027988" y="4818063"/>
          <p14:tracePt t="4330" x="8102600" y="4918075"/>
          <p14:tracePt t="4347" x="8169275" y="5041900"/>
          <p14:tracePt t="4363" x="8269288" y="5216525"/>
          <p14:tracePt t="4380" x="8377238" y="5414963"/>
          <p14:tracePt t="4397" x="8493125" y="5605463"/>
          <p14:tracePt t="4413" x="8593138" y="5746750"/>
          <p14:tracePt t="4430" x="8699500" y="5880100"/>
          <p14:tracePt t="4447" x="8783638" y="6019800"/>
          <p14:tracePt t="4464" x="8850313" y="6119813"/>
          <p14:tracePt t="4480" x="8907463" y="6227763"/>
          <p14:tracePt t="4496" x="8974138" y="6310313"/>
          <p14:tracePt t="4513" x="9007475" y="6376988"/>
          <p14:tracePt t="4530" x="9023350" y="6426200"/>
          <p14:tracePt t="4546" x="9040813" y="6443663"/>
          <p14:tracePt t="4563" x="9056688" y="6459538"/>
          <p14:tracePt t="5575" x="9040813" y="6459538"/>
          <p14:tracePt t="5583" x="9023350" y="6459538"/>
          <p14:tracePt t="5597" x="9007475" y="6459538"/>
          <p14:tracePt t="5613" x="8940800" y="6443663"/>
          <p14:tracePt t="6632" x="3798888" y="4735513"/>
          <p14:tracePt t="6651" x="3716338" y="4660900"/>
          <p14:tracePt t="6664" x="3683000" y="4627563"/>
          <p14:tracePt t="6680" x="3632200" y="4576763"/>
          <p14:tracePt t="6697" x="3582988" y="4527550"/>
          <p14:tracePt t="6713" x="3508375" y="4478338"/>
          <p14:tracePt t="6730" x="3441700" y="4419600"/>
          <p14:tracePt t="6747" x="3341688" y="4352925"/>
          <p14:tracePt t="6763" x="3217863" y="4287838"/>
          <p14:tracePt t="6780" x="3086100" y="4237038"/>
          <p14:tracePt t="6796" x="2944813" y="4162425"/>
          <p14:tracePt t="6813" x="2795588" y="4129088"/>
          <p14:tracePt t="6830" x="2636838" y="4097338"/>
          <p14:tracePt t="6847" x="2497138" y="4046538"/>
          <p14:tracePt t="6863" x="2379663" y="4013200"/>
          <p14:tracePt t="6880" x="2314575" y="3979863"/>
          <p14:tracePt t="6896" x="2222500" y="3946525"/>
          <p14:tracePt t="6913" x="2189163" y="3905250"/>
          <p14:tracePt t="6930" x="2173288" y="3905250"/>
          <p14:tracePt t="10767" x="2173288" y="3963988"/>
          <p14:tracePt t="10784" x="2173288" y="4030663"/>
          <p14:tracePt t="10800" x="2189163" y="4097338"/>
          <p14:tracePt t="10814" x="2189163" y="4146550"/>
          <p14:tracePt t="10830" x="2206625" y="4221163"/>
          <p14:tracePt t="10847" x="2239963" y="4303713"/>
          <p14:tracePt t="10863" x="2239963" y="4337050"/>
          <p14:tracePt t="10880" x="2263775" y="4352925"/>
          <p14:tracePt t="10912" x="2263775" y="4370388"/>
          <p14:tracePt t="10930" x="2281238" y="4386263"/>
          <p14:tracePt t="10946" x="2281238" y="4403725"/>
          <p14:tracePt t="10963" x="2297113" y="4419600"/>
          <p14:tracePt t="10980" x="2297113" y="4437063"/>
          <p14:tracePt t="10996" x="2297113" y="4478338"/>
          <p14:tracePt t="11013" x="2297113" y="4494213"/>
          <p14:tracePt t="11030" x="2281238" y="4527550"/>
          <p14:tracePt t="11046" x="2239963" y="4545013"/>
          <p14:tracePt t="11063" x="2222500" y="4560888"/>
          <p14:tracePt t="11080" x="2189163" y="4594225"/>
          <p14:tracePt t="11097" x="2139950" y="4610100"/>
          <p14:tracePt t="11113" x="2090738" y="4643438"/>
          <p14:tracePt t="11130" x="2039938" y="4694238"/>
          <p14:tracePt t="11146" x="1982788" y="4735513"/>
          <p14:tracePt t="11163" x="1949450" y="4751388"/>
          <p14:tracePt t="11180" x="1931988" y="4768850"/>
          <p14:tracePt t="11545" x="1949450" y="4768850"/>
          <p14:tracePt t="11564" x="1965325" y="4768850"/>
          <p14:tracePt t="11580" x="2024063" y="4751388"/>
          <p14:tracePt t="11597" x="2057400" y="4751388"/>
          <p14:tracePt t="11613" x="2106613" y="4751388"/>
          <p14:tracePt t="12632" x="2636838" y="4833938"/>
          <p14:tracePt t="24901" x="2636838" y="4851400"/>
          <p14:tracePt t="24917" x="2654300" y="4884738"/>
          <p14:tracePt t="24933" x="2670175" y="4884738"/>
          <p14:tracePt t="24947" x="2670175" y="4900613"/>
          <p14:tracePt t="24963" x="2703513" y="4918075"/>
          <p14:tracePt t="24996" x="2720975" y="4933950"/>
          <p14:tracePt t="25013" x="2736850" y="4933950"/>
          <p14:tracePt t="25030" x="2754313" y="4959350"/>
          <p14:tracePt t="25046" x="2754313" y="4975225"/>
          <p14:tracePt t="25063" x="2770188" y="4992688"/>
          <p14:tracePt t="25080" x="2795588" y="5008563"/>
          <p14:tracePt t="25096" x="2811463" y="5008563"/>
          <p14:tracePt t="25129" x="2828925" y="5026025"/>
          <p14:tracePt t="25146" x="2844800" y="5026025"/>
          <p14:tracePt t="25163" x="2878138" y="5026025"/>
          <p14:tracePt t="25180" x="2911475" y="5026025"/>
          <p14:tracePt t="25196" x="2927350" y="5026025"/>
          <p14:tracePt t="25213" x="2960688" y="5026025"/>
          <p14:tracePt t="25230" x="2978150" y="5008563"/>
          <p14:tracePt t="25246" x="2994025" y="5008563"/>
          <p14:tracePt t="25263" x="3027363" y="5008563"/>
          <p14:tracePt t="25280" x="3052763" y="5008563"/>
          <p14:tracePt t="25296" x="3068638" y="5008563"/>
          <p14:tracePt t="25313" x="3086100" y="5008563"/>
          <p14:tracePt t="25346" x="3101975" y="5008563"/>
          <p14:tracePt t="25400" x="3117850" y="4992688"/>
          <p14:tracePt t="25446" x="3135313" y="4992688"/>
          <p14:tracePt t="25463" x="3168650" y="4975225"/>
          <p14:tracePt t="25480" x="3184525" y="4975225"/>
          <p14:tracePt t="26498" x="4694238" y="4992688"/>
          <p14:tracePt t="26514" x="4727575" y="4992688"/>
          <p14:tracePt t="26530" x="4760913" y="4992688"/>
          <p14:tracePt t="28418" x="4727575" y="4992688"/>
          <p14:tracePt t="28431" x="4711700" y="4992688"/>
          <p14:tracePt t="28447" x="4678363" y="4992688"/>
          <p14:tracePt t="28463" x="4619625" y="4992688"/>
          <p14:tracePt t="29481" x="4362450" y="4975225"/>
          <p14:tracePt t="39165" x="3086100" y="4735513"/>
          <p14:tracePt t="51284" x="3101975" y="4735513"/>
          <p14:tracePt t="51300" x="3168650" y="4718050"/>
          <p14:tracePt t="51316" x="3217863" y="4694238"/>
          <p14:tracePt t="51330" x="3325813" y="4660900"/>
          <p14:tracePt t="51347" x="3441700" y="4610100"/>
          <p14:tracePt t="51364" x="3524250" y="4594225"/>
          <p14:tracePt t="51380" x="3582988" y="4576763"/>
          <p14:tracePt t="51396" x="3632200" y="4560888"/>
          <p14:tracePt t="51413" x="3665538" y="4560888"/>
          <p14:tracePt t="51430" x="3698875" y="4560888"/>
          <p14:tracePt t="51446" x="3716338" y="4545013"/>
          <p14:tracePt t="51463" x="3748088" y="4545013"/>
          <p14:tracePt t="51480" x="3781425" y="4527550"/>
          <p14:tracePt t="51496" x="3832225" y="4511675"/>
          <p14:tracePt t="51513" x="3889375" y="4494213"/>
          <p14:tracePt t="51530" x="3956050" y="4494213"/>
          <p14:tracePt t="51546" x="4022725" y="4478338"/>
          <p14:tracePt t="51563" x="4056063" y="4478338"/>
          <p14:tracePt t="51580" x="4113213" y="4460875"/>
          <p14:tracePt t="51596" x="4146550" y="4460875"/>
          <p14:tracePt t="51613" x="4179888" y="4460875"/>
          <p14:tracePt t="51630" x="4213225" y="4460875"/>
          <p14:tracePt t="51647" x="4246563" y="4478338"/>
          <p14:tracePt t="51663" x="4262438" y="4478338"/>
          <p14:tracePt t="51679" x="4279900" y="4478338"/>
          <p14:tracePt t="51696" x="4295775" y="4494213"/>
          <p14:tracePt t="51713" x="4329113" y="4494213"/>
          <p14:tracePt t="51729" x="4346575" y="4511675"/>
          <p14:tracePt t="51746" x="4387850" y="4511675"/>
          <p14:tracePt t="51763" x="4437063" y="4527550"/>
          <p14:tracePt t="51779" x="4486275" y="4527550"/>
          <p14:tracePt t="51796" x="4537075" y="4527550"/>
          <p14:tracePt t="51813" x="4586288" y="4545013"/>
          <p14:tracePt t="51829" x="4645025" y="4545013"/>
          <p14:tracePt t="51846" x="4678363" y="4560888"/>
          <p14:tracePt t="51863" x="4711700" y="4560888"/>
          <p14:tracePt t="51880" x="4743450" y="4576763"/>
          <p14:tracePt t="51897" x="4760913" y="4594225"/>
          <p14:tracePt t="51914" x="4776788" y="4594225"/>
          <p14:tracePt t="51930" x="4794250" y="4594225"/>
          <p14:tracePt t="51946" x="4810125" y="4594225"/>
          <p14:tracePt t="52965" x="1144588" y="5730875"/>
          <p14:tracePt t="52969" x="1062038" y="5746750"/>
          <p14:tracePt t="52986" x="995363" y="5746750"/>
          <p14:tracePt t="52997" x="871538" y="5746750"/>
          <p14:tracePt t="53013" x="804863" y="5746750"/>
          <p14:tracePt t="53030" x="754063" y="5746750"/>
          <p14:tracePt t="53046" x="704850" y="5746750"/>
          <p14:tracePt t="53063" x="688975" y="5746750"/>
          <p14:tracePt t="53423" x="688975" y="5730875"/>
          <p14:tracePt t="53431" x="688975" y="5688013"/>
          <p14:tracePt t="53447" x="688975" y="5638800"/>
          <p14:tracePt t="53463" x="738188" y="5507038"/>
          <p14:tracePt t="53480" x="854075" y="5348288"/>
          <p14:tracePt t="53497" x="1044575" y="5141913"/>
          <p14:tracePt t="53513" x="1128713" y="5091113"/>
          <p14:tracePt t="53530" x="1219200" y="5041900"/>
          <p14:tracePt t="53546" x="1285875" y="5008563"/>
          <p14:tracePt t="53563" x="1335088" y="4992688"/>
          <p14:tracePt t="53579" x="1352550" y="4975225"/>
          <p14:tracePt t="53596" x="1368425" y="4975225"/>
          <p14:tracePt t="53613" x="1384300" y="4975225"/>
          <p14:tracePt t="53662" x="1401763" y="4975225"/>
          <p14:tracePt t="62468" x="2446338" y="4975225"/>
          <p14:tracePt t="62563" x="2479675" y="4975225"/>
          <p14:tracePt t="62580" x="2587625" y="4918075"/>
          <p14:tracePt t="62596" x="2703513" y="4867275"/>
          <p14:tracePt t="62613" x="2828925" y="4818063"/>
          <p14:tracePt t="62630" x="2944813" y="4784725"/>
          <p14:tracePt t="62646" x="3151188" y="4735513"/>
          <p14:tracePt t="62663" x="3341688" y="4718050"/>
          <p14:tracePt t="62679" x="3425825" y="4694238"/>
          <p14:tracePt t="62696" x="3524250" y="4694238"/>
          <p14:tracePt t="62713" x="3582988" y="4694238"/>
          <p14:tracePt t="62729" x="3616325" y="4694238"/>
          <p14:tracePt t="62746" x="3632200" y="4718050"/>
          <p14:tracePt t="62763" x="3649663" y="4735513"/>
          <p14:tracePt t="62779" x="3649663" y="4751388"/>
          <p14:tracePt t="62812" x="3665538" y="4768850"/>
          <p14:tracePt t="62846" x="3665538" y="4784725"/>
          <p14:tracePt t="62879" x="3665538" y="4818063"/>
          <p14:tracePt t="62896" x="3665538" y="4833938"/>
          <p14:tracePt t="62913" x="3665538" y="4851400"/>
          <p14:tracePt t="62946" x="3665538" y="4867275"/>
          <p14:tracePt t="62963" x="3665538" y="4884738"/>
          <p14:tracePt t="62979" x="3665538" y="4918075"/>
          <p14:tracePt t="62996" x="3665538" y="4933950"/>
          <p14:tracePt t="63013" x="3665538" y="4959350"/>
          <p14:tracePt t="63029" x="3665538" y="4975225"/>
          <p14:tracePt t="63046" x="3665538" y="4992688"/>
          <p14:tracePt t="63063" x="3665538" y="5008563"/>
          <p14:tracePt t="63079" x="3665538" y="5026025"/>
          <p14:tracePt t="63096" x="3665538" y="5041900"/>
          <p14:tracePt t="63113" x="3698875" y="5041900"/>
          <p14:tracePt t="63130" x="3748088" y="5057775"/>
          <p14:tracePt t="63146" x="3765550" y="5075238"/>
          <p14:tracePt t="63163" x="3832225" y="5075238"/>
          <p14:tracePt t="63179" x="3873500" y="5075238"/>
          <p14:tracePt t="63196" x="3922713" y="5075238"/>
          <p14:tracePt t="63213" x="3973513" y="5091113"/>
          <p14:tracePt t="63230" x="4022725" y="5091113"/>
          <p14:tracePt t="63246" x="4071938" y="5108575"/>
          <p14:tracePt t="63263" x="4113213" y="5108575"/>
          <p14:tracePt t="63279" x="4130675" y="5108575"/>
          <p14:tracePt t="63296" x="4146550" y="5108575"/>
          <p14:tracePt t="63313" x="4164013" y="5108575"/>
          <p14:tracePt t="63364" x="4164013" y="5091113"/>
          <p14:tracePt t="65369" x="4164013" y="5108575"/>
          <p14:tracePt t="65396" x="4164013" y="5141913"/>
          <p14:tracePt t="65413" x="4164013" y="5157788"/>
          <p14:tracePt t="66431" x="1301750" y="6053138"/>
          <p14:tracePt t="66448" x="1417638" y="6037263"/>
          <p14:tracePt t="66463" x="1625600" y="6003925"/>
          <p14:tracePt t="66480" x="2024063" y="5911850"/>
          <p14:tracePt t="66496" x="2173288" y="5895975"/>
          <p14:tracePt t="66513" x="2603500" y="5862638"/>
          <p14:tracePt t="66530" x="2720975" y="5846763"/>
          <p14:tracePt t="66546" x="3101975" y="5813425"/>
          <p14:tracePt t="66563" x="3267075" y="5813425"/>
          <p14:tracePt t="66579" x="3359150" y="5795963"/>
          <p14:tracePt t="66596" x="3459163" y="5780088"/>
          <p14:tracePt t="66613" x="3508375" y="5780088"/>
          <p14:tracePt t="66629" x="3541713" y="5780088"/>
          <p14:tracePt t="66662" x="3557588" y="5780088"/>
          <p14:tracePt t="66746" x="3582988" y="5780088"/>
          <p14:tracePt t="66764" x="3632200" y="5762625"/>
          <p14:tracePt t="66778" x="3716338" y="5762625"/>
          <p14:tracePt t="66797" x="3989388" y="5762625"/>
          <p14:tracePt t="66813" x="4113213" y="5762625"/>
          <p14:tracePt t="66830" x="4346575" y="5762625"/>
          <p14:tracePt t="66846" x="4743450" y="5762625"/>
          <p14:tracePt t="66863" x="4984750" y="5746750"/>
          <p14:tracePt t="66879" x="5175250" y="5688013"/>
          <p14:tracePt t="66896" x="5257800" y="5656263"/>
          <p14:tracePt t="66913" x="5341938" y="5638800"/>
          <p14:tracePt t="66929" x="5373688" y="5622925"/>
          <p14:tracePt t="66946" x="5391150" y="5605463"/>
          <p14:tracePt t="66995" x="5357813" y="5605463"/>
          <p14:tracePt t="67013" x="5275263" y="5605463"/>
          <p14:tracePt t="67030" x="5175250" y="5638800"/>
          <p14:tracePt t="67046" x="5051425" y="5656263"/>
          <p14:tracePt t="67063" x="4918075" y="5672138"/>
          <p14:tracePt t="67079" x="4727575" y="5688013"/>
          <p14:tracePt t="67096" x="4537075" y="5705475"/>
          <p14:tracePt t="67113" x="4329113" y="5730875"/>
          <p14:tracePt t="67129" x="3989388" y="5730875"/>
          <p14:tracePt t="67146" x="3524250" y="5746750"/>
          <p14:tracePt t="67163" x="3267075" y="5746750"/>
          <p14:tracePt t="67179" x="2960688" y="5746750"/>
          <p14:tracePt t="67196" x="2687638" y="5762625"/>
          <p14:tracePt t="67213" x="2479675" y="5762625"/>
          <p14:tracePt t="67229" x="2363788" y="5762625"/>
          <p14:tracePt t="67246" x="2239963" y="5762625"/>
          <p14:tracePt t="67262" x="2173288" y="5762625"/>
          <p14:tracePt t="67279" x="2139950" y="5762625"/>
          <p14:tracePt t="67296" x="2122488" y="5762625"/>
          <p14:tracePt t="67329" x="2106613" y="5762625"/>
          <p14:tracePt t="67365" x="2090738" y="5762625"/>
          <p14:tracePt t="67379" x="2057400" y="5762625"/>
          <p14:tracePt t="67396" x="2024063" y="5762625"/>
          <p14:tracePt t="67413" x="1965325" y="5762625"/>
          <p14:tracePt t="67430" x="1931988" y="5762625"/>
          <p14:tracePt t="67447" x="1898650" y="5762625"/>
          <p14:tracePt t="67463" x="1866900" y="5762625"/>
          <p14:tracePt t="67479" x="1816100" y="5746750"/>
          <p14:tracePt t="68498" x="1592263" y="5688013"/>
          <p14:tracePt t="96783" x="1609725" y="5688013"/>
          <p14:tracePt t="96799" x="1658938" y="5688013"/>
          <p14:tracePt t="96814" x="1766888" y="5638800"/>
          <p14:tracePt t="96830" x="1882775" y="5589588"/>
          <p14:tracePt t="96846" x="2090738" y="5448300"/>
          <p14:tracePt t="96863" x="2239963" y="5332413"/>
          <p14:tracePt t="96880" x="2463800" y="5175250"/>
          <p14:tracePt t="96896" x="2654300" y="5057775"/>
          <p14:tracePt t="96913" x="2811463" y="4959350"/>
          <p14:tracePt t="96930" x="2960688" y="4867275"/>
          <p14:tracePt t="96946" x="3068638" y="4833938"/>
          <p14:tracePt t="96963" x="3117850" y="4802188"/>
          <p14:tracePt t="96979" x="3168650" y="4784725"/>
          <p14:tracePt t="96996" x="3201988" y="4751388"/>
          <p14:tracePt t="97013" x="3217863" y="4735513"/>
          <p14:tracePt t="97029" x="3235325" y="4718050"/>
          <p14:tracePt t="97046" x="3251200" y="4694238"/>
          <p14:tracePt t="97063" x="3267075" y="4676775"/>
          <p14:tracePt t="97079" x="3284538" y="4676775"/>
          <p14:tracePt t="97096" x="3300413" y="4660900"/>
          <p14:tracePt t="97129" x="3325813" y="4660900"/>
          <p14:tracePt t="97146" x="3341688" y="4643438"/>
          <p14:tracePt t="97163" x="3359150" y="4643438"/>
          <p14:tracePt t="97179" x="3375025" y="4643438"/>
          <p14:tracePt t="97196" x="3392488" y="4643438"/>
          <p14:tracePt t="97213" x="3408363" y="4643438"/>
          <p14:tracePt t="97229" x="3425825" y="4643438"/>
          <p14:tracePt t="97246" x="3441700" y="4643438"/>
          <p14:tracePt t="97262" x="3459163" y="4627563"/>
          <p14:tracePt t="97279" x="3475038" y="4627563"/>
          <p14:tracePt t="97296" x="3492500" y="4610100"/>
          <p14:tracePt t="97312" x="3508375" y="4610100"/>
          <p14:tracePt t="97329" x="3524250" y="4594225"/>
          <p14:tracePt t="97346" x="3557588" y="4576763"/>
          <p14:tracePt t="97363" x="3582988" y="4560888"/>
          <p14:tracePt t="97379" x="3598863" y="4545013"/>
          <p14:tracePt t="97396" x="3649663" y="4511675"/>
          <p14:tracePt t="97413" x="3698875" y="4478338"/>
          <p14:tracePt t="97429" x="3748088" y="4437063"/>
          <p14:tracePt t="97446" x="3765550" y="4419600"/>
          <p14:tracePt t="97746" x="3906838" y="4352925"/>
          <p14:tracePt t="97763" x="4179888" y="4179888"/>
          <p14:tracePt t="97780" x="4437063" y="4046538"/>
          <p14:tracePt t="97796" x="4827588" y="3871913"/>
          <p14:tracePt t="98814" x="11834813" y="2312988"/>
          <p14:tracePt t="98817" x="11834813" y="2346325"/>
          <p14:tracePt t="98834" x="11834813" y="2397125"/>
          <p14:tracePt t="98846" x="11777663" y="2471738"/>
          <p14:tracePt t="98863" x="11695113" y="2554288"/>
          <p14:tracePt t="98879" x="11595100" y="2636838"/>
          <p14:tracePt t="98896" x="11487150" y="2728913"/>
          <p14:tracePt t="98913" x="11387138" y="2794000"/>
          <p14:tracePt t="98929" x="11271250" y="2860675"/>
          <p14:tracePt t="98946" x="11147425" y="2935288"/>
          <p14:tracePt t="98962" x="11014075" y="3017838"/>
          <p14:tracePt t="98979" x="10839450" y="3135313"/>
          <p14:tracePt t="98996" x="10682288" y="3241675"/>
          <p14:tracePt t="99013" x="10550525" y="3341688"/>
          <p14:tracePt t="99029" x="10409238" y="3449638"/>
          <p14:tracePt t="99046" x="10293350" y="3516313"/>
          <p14:tracePt t="99063" x="10185400" y="3582988"/>
          <p14:tracePt t="99080" x="10118725" y="3616325"/>
          <p14:tracePt t="99096" x="9969500" y="3706813"/>
          <p14:tracePt t="99113" x="9877425" y="3773488"/>
          <p14:tracePt t="99129" x="9794875" y="3840163"/>
          <p14:tracePt t="99146" x="9745663" y="3946525"/>
          <p14:tracePt t="99163" x="9694863" y="3997325"/>
          <p14:tracePt t="99179" x="9637713" y="4064000"/>
          <p14:tracePt t="99196" x="9604375" y="4129088"/>
          <p14:tracePt t="99213" x="9571038" y="4179888"/>
          <p14:tracePt t="99229" x="9555163" y="4203700"/>
          <p14:tracePt t="99246" x="9537700" y="4254500"/>
          <p14:tracePt t="99263" x="9537700" y="4270375"/>
          <p14:tracePt t="102796" x="9728200" y="4718050"/>
          <p14:tracePt t="102816" x="9712325" y="4735513"/>
          <p14:tracePt t="102830" x="9678988" y="4768850"/>
          <p14:tracePt t="102846" x="9637713" y="4802188"/>
          <p14:tracePt t="102863" x="9588500" y="4833938"/>
          <p14:tracePt t="102879" x="9537700" y="4867275"/>
          <p14:tracePt t="102896" x="9488488" y="4900613"/>
          <p14:tracePt t="102913" x="9455150" y="4959350"/>
          <p14:tracePt t="102929" x="9421813" y="4975225"/>
          <p14:tracePt t="102946" x="9380538" y="4992688"/>
          <p14:tracePt t="102963" x="9363075" y="5026025"/>
          <p14:tracePt t="102979" x="9347200" y="5041900"/>
          <p14:tracePt t="102996" x="9331325" y="5041900"/>
          <p14:tracePt t="104295" x="9313863" y="5041900"/>
          <p14:tracePt t="104314" x="9231313" y="5041900"/>
          <p14:tracePt t="104330" x="9148763" y="5008563"/>
          <p14:tracePt t="104346" x="9040813" y="4975225"/>
          <p14:tracePt t="105367" x="7688263" y="4610100"/>
          <p14:tracePt t="105381" x="7639050" y="4576763"/>
          <p14:tracePt t="105396" x="7588250" y="4560888"/>
          <p14:tracePt t="105413" x="7531100" y="4527550"/>
          <p14:tracePt t="105429" x="7480300" y="4478338"/>
          <p14:tracePt t="105446" x="7381875" y="4403725"/>
          <p14:tracePt t="105463" x="7364413" y="4386263"/>
          <p14:tracePt t="105479" x="7273925" y="4337050"/>
          <p14:tracePt t="105496" x="7224713" y="4321175"/>
          <p14:tracePt t="105513" x="7191375" y="4321175"/>
          <p14:tracePt t="105529" x="7158038" y="4321175"/>
          <p14:tracePt t="105546" x="7124700" y="4321175"/>
          <p14:tracePt t="105562" x="7107238" y="4321175"/>
          <p14:tracePt t="105595" x="7091363" y="4321175"/>
          <p14:tracePt t="105661" x="7091363" y="4337050"/>
          <p14:tracePt t="105679" x="7073900" y="4337050"/>
          <p14:tracePt t="107687" x="6883400" y="4221163"/>
          <p14:tracePt t="107697" x="6643688" y="4046538"/>
          <p14:tracePt t="107713" x="6319838" y="3822700"/>
          <p14:tracePt t="107729" x="6029325" y="3665538"/>
          <p14:tracePt t="108748" x="2281238" y="414338"/>
          <p14:tracePt t="108768" x="2263775" y="398463"/>
          <p14:tracePt t="108780" x="2239963" y="339725"/>
          <p14:tracePt t="108796" x="2239963" y="306388"/>
          <p14:tracePt t="109032" x="2222500" y="306388"/>
          <p14:tracePt t="109046" x="2139950" y="273050"/>
          <p14:tracePt t="109063" x="2006600" y="239713"/>
          <p14:tracePt t="109079" x="1882775" y="239713"/>
          <p14:tracePt t="109096" x="1658938" y="239713"/>
          <p14:tracePt t="109113" x="1558925" y="257175"/>
          <p14:tracePt t="109129" x="1417638" y="306388"/>
          <p14:tracePt t="109146" x="1301750" y="357188"/>
          <p14:tracePt t="109163" x="1252538" y="373063"/>
          <p14:tracePt t="109179" x="1219200" y="398463"/>
          <p14:tracePt t="109196" x="1177925" y="414338"/>
          <p14:tracePt t="109213" x="1160463" y="431800"/>
          <p14:tracePt t="109229" x="1128713" y="447675"/>
          <p14:tracePt t="109246" x="1111250" y="465138"/>
          <p14:tracePt t="109263" x="1077913" y="481013"/>
          <p14:tracePt t="109279" x="1062038" y="514350"/>
          <p14:tracePt t="109296" x="1028700" y="530225"/>
          <p14:tracePt t="109312" x="995363" y="530225"/>
          <p14:tracePt t="109329" x="977900" y="547688"/>
          <p14:tracePt t="109346" x="946150" y="563563"/>
          <p14:tracePt t="109364" x="920750" y="563563"/>
          <p14:tracePt t="109379" x="887413" y="581025"/>
          <p14:tracePt t="109396" x="871538" y="581025"/>
          <p14:tracePt t="109413" x="854075" y="596900"/>
          <p14:tracePt t="109429" x="838200" y="596900"/>
          <p14:tracePt t="109446" x="820738" y="596900"/>
          <p14:tracePt t="109463" x="804863" y="596900"/>
          <p14:tracePt t="109479" x="787400" y="596900"/>
          <p14:tracePt t="109496" x="771525" y="596900"/>
          <p14:tracePt t="109528" x="754063" y="596900"/>
          <p14:tracePt t="109546" x="738188" y="596900"/>
          <p14:tracePt t="109562" x="722313" y="596900"/>
          <p14:tracePt t="109579" x="704850" y="596900"/>
          <p14:tracePt t="109596" x="688975" y="581025"/>
          <p14:tracePt t="109628" x="671513" y="581025"/>
          <p14:tracePt t="109646" x="647700" y="581025"/>
          <p14:tracePt t="109662" x="614363" y="581025"/>
          <p14:tracePt t="109679" x="596900" y="563563"/>
          <p14:tracePt t="109696" x="581025" y="563563"/>
          <p14:tracePt t="109729" x="563563" y="563563"/>
          <p14:tracePt t="109812" x="596900" y="563563"/>
          <p14:tracePt t="109829" x="647700" y="581025"/>
          <p14:tracePt t="109846" x="722313" y="581025"/>
          <p14:tracePt t="109863" x="787400" y="581025"/>
          <p14:tracePt t="110881" x="1335088" y="447675"/>
          <p14:tracePt t="119183" x="1352550" y="447675"/>
          <p14:tracePt t="119200" x="1384300" y="447675"/>
          <p14:tracePt t="119215" x="1435100" y="447675"/>
          <p14:tracePt t="119230" x="1476375" y="465138"/>
          <p14:tracePt t="119246" x="1525588" y="481013"/>
          <p14:tracePt t="119263" x="1558925" y="481013"/>
          <p14:tracePt t="119279" x="1609725" y="496888"/>
          <p14:tracePt t="119296" x="1641475" y="514350"/>
          <p14:tracePt t="119313" x="1692275" y="530225"/>
          <p14:tracePt t="119330" x="1733550" y="547688"/>
          <p14:tracePt t="119346" x="1800225" y="563563"/>
          <p14:tracePt t="119363" x="1849438" y="581025"/>
          <p14:tracePt t="119379" x="1898650" y="581025"/>
          <p14:tracePt t="119396" x="1949450" y="581025"/>
          <p14:tracePt t="119412" x="2039938" y="596900"/>
          <p14:tracePt t="119429" x="2090738" y="614363"/>
          <p14:tracePt t="119446" x="2155825" y="630238"/>
          <p14:tracePt t="119462" x="2206625" y="630238"/>
          <p14:tracePt t="119479" x="2239963" y="630238"/>
          <p14:tracePt t="119496" x="2263775" y="630238"/>
          <p14:tracePt t="119545" x="2281238" y="630238"/>
          <p14:tracePt t="119761" x="2347913" y="630238"/>
          <p14:tracePt t="119780" x="2538413" y="688975"/>
          <p14:tracePt t="119796" x="3027363" y="838200"/>
          <p14:tracePt t="120915" x="11744325" y="5522913"/>
          <p14:tracePt t="120932" x="11520488" y="5730875"/>
          <p14:tracePt t="120946" x="11288713" y="5945188"/>
          <p14:tracePt t="120963" x="11129963" y="6119813"/>
          <p14:tracePt t="120979" x="10939463" y="6327775"/>
          <p14:tracePt t="120996" x="10790238" y="6500813"/>
          <p14:tracePt t="121013" x="10666413" y="6618288"/>
          <p14:tracePt t="121029" x="10599738" y="6683375"/>
          <p14:tracePt t="121046" x="10533063" y="6742113"/>
          <p14:tracePt t="121063" x="10458450" y="6757988"/>
          <p14:tracePt t="121079" x="10409238" y="6775450"/>
          <p14:tracePt t="121096" x="10375900" y="6757988"/>
          <p14:tracePt t="121113" x="10342563" y="6683375"/>
          <p14:tracePt t="121130" x="10275888" y="6518275"/>
          <p14:tracePt t="121146" x="10242550" y="6392863"/>
          <p14:tracePt t="121163" x="10152063" y="6137275"/>
          <p14:tracePt t="121179" x="10036175" y="5813425"/>
          <p14:tracePt t="121196" x="9928225" y="5572125"/>
          <p14:tracePt t="121213" x="9828213" y="5381625"/>
          <p14:tracePt t="121229" x="9779000" y="5232400"/>
          <p14:tracePt t="121246" x="9761538" y="5108575"/>
          <p14:tracePt t="121263" x="9745663" y="5041900"/>
          <p14:tracePt t="121279" x="9745663" y="4959350"/>
          <p14:tracePt t="121296" x="9745663" y="4900613"/>
          <p14:tracePt t="121313" x="9761538" y="4884738"/>
          <p14:tracePt t="121329" x="9779000" y="4867275"/>
          <p14:tracePt t="121346" x="9828213" y="4851400"/>
          <p14:tracePt t="128666" x="9844088" y="4851400"/>
          <p14:tracePt t="128680" x="9877425" y="4851400"/>
          <p14:tracePt t="128696" x="9952038" y="4818063"/>
          <p14:tracePt t="128713" x="9985375" y="4818063"/>
          <p14:tracePt t="128729" x="10002838" y="4818063"/>
          <p14:tracePt t="128746" x="10036175" y="4802188"/>
          <p14:tracePt t="128762" x="10069513" y="4802188"/>
          <p14:tracePt t="128779" x="10085388" y="4802188"/>
          <p14:tracePt t="128812" x="10101263" y="4802188"/>
          <p14:tracePt t="128845" x="10118725" y="4802188"/>
          <p14:tracePt t="128878" x="10134600" y="4784725"/>
          <p14:tracePt t="128912" x="10152063" y="4768850"/>
          <p14:tracePt t="128929" x="10167938" y="4768850"/>
          <p14:tracePt t="128962" x="10185400" y="4768850"/>
          <p14:tracePt t="129028" x="10209213" y="4768850"/>
          <p14:tracePt t="129062" x="10226675" y="4768850"/>
          <p14:tracePt t="129112" x="10242550" y="4768850"/>
          <p14:tracePt t="130131" x="11196638" y="4694238"/>
          <p14:tracePt t="134517" x="11129963" y="4694238"/>
          <p14:tracePt t="134532" x="10856913" y="4676775"/>
          <p14:tracePt t="134546" x="10550525" y="4676775"/>
          <p14:tracePt t="134563" x="10275888" y="4660900"/>
          <p14:tracePt t="134579" x="10085388" y="4660900"/>
          <p14:tracePt t="134595" x="10002838" y="4660900"/>
          <p14:tracePt t="134612" x="9894888" y="4660900"/>
          <p14:tracePt t="134629" x="9844088" y="4660900"/>
          <p14:tracePt t="134645" x="9812338" y="4660900"/>
          <p14:tracePt t="134662" x="9779000" y="4660900"/>
          <p14:tracePt t="134680" x="9745663" y="4660900"/>
          <p14:tracePt t="134696" x="9728200" y="4660900"/>
          <p14:tracePt t="134713" x="9694863" y="4660900"/>
          <p14:tracePt t="160816" x="9761538" y="53990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096000" y="5106098"/>
            <a:ext cx="6174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 energy level diagram for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exothermic reaction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The products have lower energy than the reactants</a:t>
            </a:r>
          </a:p>
        </p:txBody>
      </p:sp>
      <p:sp>
        <p:nvSpPr>
          <p:cNvPr id="2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707" y="1092656"/>
            <a:ext cx="4440367" cy="3537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369109" y="1780352"/>
                <a:ext cx="6461781" cy="1307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Calibri" panose="020F0502020204030204"/>
                    <a:ea typeface="宋体" panose="02010600030101010101" pitchFamily="2" charset="-122"/>
                  </a:rPr>
                  <a:t>Exothermic</a:t>
                </a:r>
                <a:r>
                  <a:rPr lang="en-US" sz="2400" dirty="0">
                    <a:solidFill>
                      <a:srgbClr val="002060"/>
                    </a:solidFill>
                    <a:latin typeface="Calibri" panose="020F0502020204030204"/>
                    <a:ea typeface="宋体" panose="02010600030101010101" pitchFamily="2" charset="-122"/>
                  </a:rPr>
                  <a:t> reactions can be described as: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reactants </a:t>
                </a:r>
                <a14:m>
                  <m:oMath xmlns:m="http://schemas.openxmlformats.org/officeDocument/2006/math">
                    <m:r>
                      <a:rPr lang="zh-CN" altLang="en-US" sz="3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products + energy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09" y="1780352"/>
                <a:ext cx="6461781" cy="1307409"/>
              </a:xfrm>
              <a:prstGeom prst="rect">
                <a:avLst/>
              </a:prstGeom>
              <a:blipFill>
                <a:blip r:embed="rId7"/>
                <a:stretch>
                  <a:fillRect l="-2549" b="-125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312516" y="3770239"/>
                <a:ext cx="703740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CH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4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(</a:t>
                </a:r>
                <a:r>
                  <a:rPr lang="en-US" sz="2400" dirty="0">
                    <a:solidFill>
                      <a:srgbClr val="00206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</a:rPr>
                  <a:t>+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</a:rPr>
                  <a:t>2O</a:t>
                </a:r>
                <a:r>
                  <a:rPr lang="en-US" altLang="zh-CN" sz="2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(</a:t>
                </a:r>
                <a:r>
                  <a:rPr lang="en-US" sz="2400" dirty="0">
                    <a:solidFill>
                      <a:srgbClr val="00206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CO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 (</a:t>
                </a:r>
                <a:r>
                  <a:rPr lang="en-US" sz="2400" dirty="0">
                    <a:solidFill>
                      <a:srgbClr val="00206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</a:rPr>
                  <a:t>+ 2H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en-US" sz="2400" dirty="0">
                    <a:solidFill>
                      <a:srgbClr val="002060"/>
                    </a:solidFill>
                  </a:rPr>
                  <a:t>O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 (</a:t>
                </a:r>
                <a:r>
                  <a:rPr lang="en-US" sz="2400" dirty="0">
                    <a:solidFill>
                      <a:srgbClr val="002060"/>
                    </a:solidFill>
                  </a:rPr>
                  <a:t>g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= -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880</a:t>
                </a:r>
                <a:r>
                  <a:rPr lang="en-US" sz="2400" dirty="0">
                    <a:solidFill>
                      <a:srgbClr val="002060"/>
                    </a:solidFill>
                  </a:rPr>
                  <a:t> kJ</a:t>
                </a:r>
                <a:r>
                  <a:rPr lang="en-US" altLang="zh-CN" sz="2400" dirty="0">
                    <a:solidFill>
                      <a:srgbClr val="002060"/>
                    </a:solidFill>
                  </a:rPr>
                  <a:t>/mol</a:t>
                </a:r>
                <a:br>
                  <a:rPr lang="en-US" sz="2400" dirty="0">
                    <a:solidFill>
                      <a:srgbClr val="002060"/>
                    </a:solidFill>
                  </a:rPr>
                </a:br>
                <a:r>
                  <a:rPr lang="en-US" sz="2400" dirty="0">
                    <a:solidFill>
                      <a:srgbClr val="002060"/>
                    </a:solidFill>
                  </a:rPr>
                  <a:t>The minus sign(-) shows that energy is given out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6" y="3770239"/>
                <a:ext cx="7037408" cy="830997"/>
              </a:xfrm>
              <a:prstGeom prst="rect">
                <a:avLst/>
              </a:prstGeom>
              <a:blipFill>
                <a:blip r:embed="rId8"/>
                <a:stretch>
                  <a:fillRect l="-1261" t="-4478" b="-134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AF8D3A0-7093-E57E-251C-5F32A0D20566}"/>
              </a:ext>
            </a:extLst>
          </p:cNvPr>
          <p:cNvSpPr txBox="1"/>
          <p:nvPr/>
        </p:nvSpPr>
        <p:spPr>
          <a:xfrm>
            <a:off x="9690027" y="455803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venir Light" panose="020B0402020203020204" pitchFamily="34" charset="77"/>
                <a:cs typeface="Arial Hebrew" pitchFamily="2" charset="-79"/>
              </a:rPr>
              <a:t>reaction</a:t>
            </a:r>
            <a:r>
              <a:rPr lang="zh-CN" altLang="en-US" dirty="0">
                <a:latin typeface="Avenir Light" panose="020B0402020203020204" pitchFamily="34" charset="77"/>
                <a:cs typeface="Arial Hebrew" pitchFamily="2" charset="-79"/>
              </a:rPr>
              <a:t> </a:t>
            </a:r>
            <a:r>
              <a:rPr lang="en-US" altLang="zh-CN" dirty="0">
                <a:latin typeface="Avenir Light" panose="020B0402020203020204" pitchFamily="34" charset="77"/>
                <a:cs typeface="Arial Hebrew" pitchFamily="2" charset="-79"/>
              </a:rPr>
              <a:t>progress</a:t>
            </a:r>
            <a:endParaRPr lang="en-CN" dirty="0">
              <a:latin typeface="Avenir Light" panose="020B0402020203020204" pitchFamily="34" charset="77"/>
              <a:cs typeface="Arial Hebrew" pitchFamily="2" charset="-79"/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383D3DFA-D317-6EC4-64D3-0A944C0E11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10"/>
    </mc:Choice>
    <mc:Fallback>
      <p:transition spd="slow" advTm="26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11316" x="11320463" y="5075238"/>
          <p14:tracePt t="11337" x="11387138" y="5091113"/>
          <p14:tracePt t="11348" x="11437938" y="5091113"/>
          <p14:tracePt t="11364" x="11469688" y="5091113"/>
          <p14:tracePt t="25533" x="11520488" y="5281613"/>
          <p14:tracePt t="25550" x="11304588" y="5141913"/>
          <p14:tracePt t="25565" x="11229975" y="5091113"/>
          <p14:tracePt t="25581" x="11180763" y="4992688"/>
          <p14:tracePt t="29668" x="11163300" y="4918075"/>
          <p14:tracePt t="29685" x="11147425" y="4818063"/>
          <p14:tracePt t="29700" x="11147425" y="4784725"/>
          <p14:tracePt t="29715" x="11129963" y="4694238"/>
          <p14:tracePt t="29731" x="11114088" y="4643438"/>
          <p14:tracePt t="29748" x="11114088" y="4576763"/>
          <p14:tracePt t="29764" x="11096625" y="4527550"/>
          <p14:tracePt t="29780" x="11080750" y="4478338"/>
          <p14:tracePt t="29797" x="11047413" y="4419600"/>
          <p14:tracePt t="29814" x="11031538" y="4386263"/>
          <p14:tracePt t="29831" x="11014075" y="4352925"/>
          <p14:tracePt t="29847" x="10972800" y="4321175"/>
          <p14:tracePt t="29864" x="10956925" y="4270375"/>
          <p14:tracePt t="29880" x="10923588" y="4221163"/>
          <p14:tracePt t="29897" x="10923588" y="4162425"/>
          <p14:tracePt t="30323" x="10906125" y="4162425"/>
          <p14:tracePt t="30332" x="10839450" y="4129088"/>
          <p14:tracePt t="30348" x="10807700" y="4129088"/>
          <p14:tracePt t="30364" x="10699750" y="4097338"/>
          <p14:tracePt t="30381" x="10633075" y="4079875"/>
          <p14:tracePt t="31399" x="7140575" y="1384300"/>
          <p14:tracePt t="31663" x="7124700" y="1384300"/>
          <p14:tracePt t="31681" x="7073900" y="1350963"/>
          <p14:tracePt t="31698" x="7016750" y="1335088"/>
          <p14:tracePt t="31714" x="6983413" y="1319213"/>
          <p14:tracePt t="31730" x="6934200" y="1301750"/>
          <p14:tracePt t="31747" x="6883400" y="1285875"/>
          <p14:tracePt t="31764" x="6867525" y="1268413"/>
          <p14:tracePt t="31781" x="6867525" y="1252538"/>
          <p14:tracePt t="31813" x="6950075" y="1252538"/>
          <p14:tracePt t="31831" x="7073900" y="1268413"/>
          <p14:tracePt t="31847" x="7256463" y="1335088"/>
          <p14:tracePt t="31864" x="7531100" y="1476375"/>
          <p14:tracePt t="31881" x="7829550" y="1666875"/>
          <p14:tracePt t="31897" x="7912100" y="1749425"/>
          <p14:tracePt t="31914" x="8169275" y="1957388"/>
          <p14:tracePt t="31930" x="8302625" y="2073275"/>
          <p14:tracePt t="31947" x="8359775" y="2163763"/>
          <p14:tracePt t="31964" x="8410575" y="2214563"/>
          <p14:tracePt t="31980" x="8426450" y="2247900"/>
          <p14:tracePt t="32229" x="8475663" y="2297113"/>
          <p14:tracePt t="32247" x="8683625" y="2570163"/>
          <p14:tracePt t="32264" x="8956675" y="2935288"/>
          <p14:tracePt t="32281" x="9437688" y="3616325"/>
          <p14:tracePt t="32297" x="9694863" y="4046538"/>
          <p14:tracePt t="32314" x="9928225" y="4370388"/>
          <p14:tracePt t="32331" x="10101263" y="4594225"/>
          <p14:tracePt t="32347" x="10226675" y="4768850"/>
          <p14:tracePt t="32364" x="10293350" y="4833938"/>
          <p14:tracePt t="32381" x="10325100" y="4851400"/>
          <p14:tracePt t="32398" x="10325100" y="4867275"/>
          <p14:tracePt t="32579" x="10309225" y="4833938"/>
          <p14:tracePt t="32598" x="10275888" y="4768850"/>
          <p14:tracePt t="32614" x="10242550" y="4660900"/>
          <p14:tracePt t="33635" x="9969500" y="2952750"/>
          <p14:tracePt t="35030" x="9952038" y="2952750"/>
          <p14:tracePt t="35048" x="9910763" y="2952750"/>
          <p14:tracePt t="35064" x="9844088" y="2935288"/>
          <p14:tracePt t="35081" x="9794875" y="2894013"/>
          <p14:tracePt t="36099" x="8426450" y="1990725"/>
          <p14:tracePt t="37463" x="8410575" y="1990725"/>
          <p14:tracePt t="37481" x="8393113" y="1990725"/>
          <p14:tracePt t="37498" x="8359775" y="1990725"/>
          <p14:tracePt t="37514" x="8335963" y="1990725"/>
          <p14:tracePt t="38533" x="9380538" y="3565525"/>
          <p14:tracePt t="38554" x="9471025" y="3632200"/>
          <p14:tracePt t="38564" x="9504363" y="3665538"/>
          <p14:tracePt t="38581" x="9555163" y="3773488"/>
          <p14:tracePt t="38598" x="9588500" y="3822700"/>
          <p14:tracePt t="38614" x="9604375" y="3840163"/>
          <p14:tracePt t="38631" x="9637713" y="3905250"/>
          <p14:tracePt t="38648" x="9694863" y="4013200"/>
          <p14:tracePt t="38664" x="9712325" y="4097338"/>
          <p14:tracePt t="38681" x="9712325" y="4162425"/>
          <p14:tracePt t="38697" x="9728200" y="4254500"/>
          <p14:tracePt t="38714" x="9728200" y="4321175"/>
          <p14:tracePt t="38730" x="9728200" y="4352925"/>
          <p14:tracePt t="38747" x="9728200" y="4370388"/>
          <p14:tracePt t="38764" x="9728200" y="4386263"/>
          <p14:tracePt t="38881" x="9728200" y="4370388"/>
          <p14:tracePt t="38898" x="9728200" y="4337050"/>
          <p14:tracePt t="38914" x="9728200" y="4303713"/>
          <p14:tracePt t="38931" x="9728200" y="4179888"/>
          <p14:tracePt t="38947" x="9728200" y="4113213"/>
          <p14:tracePt t="38964" x="9728200" y="4064000"/>
          <p14:tracePt t="38980" x="9728200" y="4013200"/>
          <p14:tracePt t="38997" x="9745663" y="3997325"/>
          <p14:tracePt t="39015" x="9745663" y="3979863"/>
          <p14:tracePt t="39124" x="9761538" y="3979863"/>
          <p14:tracePt t="42268" x="9761538" y="3963988"/>
          <p14:tracePt t="42284" x="9745663" y="3922713"/>
          <p14:tracePt t="42300" x="9694863" y="3871913"/>
          <p14:tracePt t="42314" x="9637713" y="3789363"/>
          <p14:tracePt t="42331" x="9588500" y="3706813"/>
          <p14:tracePt t="42347" x="9555163" y="3598863"/>
          <p14:tracePt t="42364" x="9504363" y="3482975"/>
          <p14:tracePt t="42381" x="9488488" y="3449638"/>
          <p14:tracePt t="42397" x="9488488" y="3375025"/>
          <p14:tracePt t="42414" x="9471025" y="3292475"/>
          <p14:tracePt t="42431" x="9471025" y="3259138"/>
          <p14:tracePt t="42447" x="9471025" y="3241675"/>
          <p14:tracePt t="42464" x="9471025" y="3225800"/>
          <p14:tracePt t="42580" x="9471025" y="3241675"/>
          <p14:tracePt t="42597" x="9471025" y="3259138"/>
          <p14:tracePt t="42614" x="9455150" y="3292475"/>
          <p14:tracePt t="42631" x="9455150" y="3325813"/>
          <p14:tracePt t="42648" x="9455150" y="3359150"/>
          <p14:tracePt t="42664" x="9455150" y="3408363"/>
          <p14:tracePt t="42680" x="9455150" y="3482975"/>
          <p14:tracePt t="43699" x="9555163" y="4129088"/>
          <p14:tracePt t="44046" x="9588500" y="4079875"/>
          <p14:tracePt t="44064" x="9678988" y="3997325"/>
          <p14:tracePt t="44081" x="9761538" y="3871913"/>
          <p14:tracePt t="44097" x="9844088" y="3722688"/>
          <p14:tracePt t="44114" x="9928225" y="3582988"/>
          <p14:tracePt t="44130" x="10002838" y="3449638"/>
          <p14:tracePt t="44147" x="10052050" y="3341688"/>
          <p14:tracePt t="44164" x="10069513" y="3259138"/>
          <p14:tracePt t="44180" x="10101263" y="3192463"/>
          <p14:tracePt t="44197" x="10101263" y="3135313"/>
          <p14:tracePt t="44214" x="10101263" y="3101975"/>
          <p14:tracePt t="44231" x="10101263" y="3084513"/>
          <p14:tracePt t="44247" x="10101263" y="3068638"/>
          <p14:tracePt t="44264" x="10101263" y="3051175"/>
          <p14:tracePt t="44296" x="10101263" y="3035300"/>
          <p14:tracePt t="44314" x="10101263" y="3017838"/>
          <p14:tracePt t="44346" x="10085388" y="3001963"/>
          <p14:tracePt t="44380" x="10069513" y="2968625"/>
          <p14:tracePt t="44397" x="10069513" y="2952750"/>
          <p14:tracePt t="44414" x="10052050" y="2911475"/>
          <p14:tracePt t="44430" x="10052050" y="2878138"/>
          <p14:tracePt t="44447" x="10052050" y="2827338"/>
          <p14:tracePt t="44464" x="10036175" y="2778125"/>
          <p14:tracePt t="44480" x="10036175" y="2711450"/>
          <p14:tracePt t="44497" x="10018713" y="2654300"/>
          <p14:tracePt t="44514" x="10018713" y="2603500"/>
          <p14:tracePt t="44531" x="9985375" y="2570163"/>
          <p14:tracePt t="44547" x="9969500" y="2554288"/>
          <p14:tracePt t="44564" x="9952038" y="2520950"/>
          <p14:tracePt t="44580" x="9894888" y="2505075"/>
          <p14:tracePt t="44597" x="9861550" y="2505075"/>
          <p14:tracePt t="44614" x="9779000" y="2505075"/>
          <p14:tracePt t="44630" x="9712325" y="2505075"/>
          <p14:tracePt t="44647" x="9620250" y="2520950"/>
          <p14:tracePt t="44664" x="9555163" y="2554288"/>
          <p14:tracePt t="44680" x="9504363" y="2570163"/>
          <p14:tracePt t="44697" x="9455150" y="2587625"/>
          <p14:tracePt t="44714" x="9396413" y="2603500"/>
          <p14:tracePt t="44731" x="9363075" y="2620963"/>
          <p14:tracePt t="44747" x="9331325" y="2654300"/>
          <p14:tracePt t="45765" x="9745663" y="3482975"/>
          <p14:tracePt t="64417" x="9745663" y="3598863"/>
          <p14:tracePt t="64433" x="9712325" y="3722688"/>
          <p14:tracePt t="64448" x="9653588" y="3963988"/>
          <p14:tracePt t="64464" x="9504363" y="4560888"/>
          <p14:tracePt t="64481" x="9090025" y="5829300"/>
          <p14:tracePt t="64497" x="8850313" y="6392863"/>
          <p14:tracePt t="64514" x="8650288" y="6842125"/>
          <p14:tracePt t="65465" x="5738813" y="6392863"/>
          <p14:tracePt t="65482" x="5854700" y="5862638"/>
          <p14:tracePt t="65498" x="6046788" y="5314950"/>
          <p14:tracePt t="128509" x="6743700" y="4030663"/>
          <p14:tracePt t="128517" x="6643688" y="4097338"/>
          <p14:tracePt t="128531" x="6577013" y="4146550"/>
          <p14:tracePt t="128547" x="6510338" y="4203700"/>
          <p14:tracePt t="128563" x="6435725" y="4270375"/>
          <p14:tracePt t="128580" x="6386513" y="4321175"/>
          <p14:tracePt t="128597" x="6337300" y="4403725"/>
          <p14:tracePt t="128613" x="6303963" y="4478338"/>
          <p14:tracePt t="128630" x="6237288" y="4576763"/>
          <p14:tracePt t="128647" x="6196013" y="4643438"/>
          <p14:tracePt t="128663" x="6162675" y="4694238"/>
          <p14:tracePt t="128680" x="6145213" y="4735513"/>
          <p14:tracePt t="129296" x="6145213" y="4751388"/>
          <p14:tracePt t="129313" x="6162675" y="4784725"/>
          <p14:tracePt t="129330" x="6178550" y="4818063"/>
          <p14:tracePt t="129347" x="6211888" y="4867275"/>
          <p14:tracePt t="129363" x="6237288" y="4959350"/>
          <p14:tracePt t="129380" x="6270625" y="5026025"/>
          <p14:tracePt t="129397" x="6303963" y="5108575"/>
          <p14:tracePt t="129414" x="6319838" y="5191125"/>
          <p14:tracePt t="129430" x="6353175" y="5265738"/>
          <p14:tracePt t="129447" x="6353175" y="5281613"/>
          <p14:tracePt t="129463" x="6369050" y="5299075"/>
          <p14:tracePt t="129480" x="6369050" y="5314950"/>
          <p14:tracePt t="129512" x="6386513" y="5332413"/>
          <p14:tracePt t="129546" x="6386513" y="5348288"/>
          <p14:tracePt t="129646" x="6386513" y="5365750"/>
          <p14:tracePt t="129663" x="6369050" y="5365750"/>
          <p14:tracePt t="130681" x="6237288" y="5705475"/>
          <p14:tracePt t="138315" x="6561138" y="5656263"/>
          <p14:tracePt t="138337" x="6677025" y="5638800"/>
          <p14:tracePt t="138347" x="6767513" y="5638800"/>
          <p14:tracePt t="138363" x="6834188" y="5638800"/>
          <p14:tracePt t="138380" x="6916738" y="5638800"/>
          <p14:tracePt t="138397" x="6967538" y="5638800"/>
          <p14:tracePt t="138413" x="6999288" y="5638800"/>
          <p14:tracePt t="138430" x="7016750" y="5638800"/>
          <p14:tracePt t="138447" x="7042150" y="5638800"/>
          <p14:tracePt t="138463" x="7058025" y="5638800"/>
          <p14:tracePt t="138480" x="7073900" y="5638800"/>
          <p14:tracePt t="138497" x="7091363" y="5638800"/>
          <p14:tracePt t="138513" x="7107238" y="5638800"/>
          <p14:tracePt t="138530" x="7124700" y="5638800"/>
          <p14:tracePt t="138563" x="7140575" y="5638800"/>
          <p14:tracePt t="140070" x="7173913" y="5638800"/>
          <p14:tracePt t="140081" x="7191375" y="5638800"/>
          <p14:tracePt t="140096" x="7273925" y="5638800"/>
          <p14:tracePt t="140113" x="7480300" y="5638800"/>
          <p14:tracePt t="141131" x="11801475" y="6070600"/>
          <p14:tracePt t="141152" x="11984038" y="6137275"/>
          <p14:tracePt t="141163" x="12034838" y="6169025"/>
          <p14:tracePt t="141180" x="12125325" y="6202363"/>
          <p14:tracePt t="141197" x="12176125" y="6243638"/>
          <p14:tracePt t="155583" x="11868150" y="6327775"/>
          <p14:tracePt t="155598" x="11677650" y="6343650"/>
          <p14:tracePt t="155614" x="11114088" y="6410325"/>
          <p14:tracePt t="155630" x="10699750" y="6410325"/>
          <p14:tracePt t="155647" x="10409238" y="6410325"/>
          <p14:tracePt t="155663" x="10101263" y="6410325"/>
          <p14:tracePt t="155680" x="9861550" y="6392863"/>
          <p14:tracePt t="155697" x="9694863" y="6343650"/>
          <p14:tracePt t="155713" x="9555163" y="6310313"/>
          <p14:tracePt t="155730" x="9471025" y="6227763"/>
          <p14:tracePt t="155746" x="9396413" y="6137275"/>
          <p14:tracePt t="155763" x="9331325" y="6019800"/>
          <p14:tracePt t="155780" x="9313863" y="5880100"/>
          <p14:tracePt t="156026" x="9297988" y="5880100"/>
          <p14:tracePt t="156034" x="9247188" y="5862638"/>
          <p14:tracePt t="156047" x="9182100" y="5829300"/>
          <p14:tracePt t="156063" x="8699500" y="5656263"/>
          <p14:tracePt t="156080" x="8012113" y="5432425"/>
          <p14:tracePt t="156097" x="7415213" y="5281613"/>
          <p14:tracePt t="156113" x="6710363" y="5108575"/>
          <p14:tracePt t="156130" x="6096000" y="5026025"/>
          <p14:tracePt t="156147" x="5599113" y="4992688"/>
          <p14:tracePt t="156163" x="5324475" y="4975225"/>
          <p14:tracePt t="156180" x="5033963" y="4918075"/>
          <p14:tracePt t="156197" x="4794250" y="4851400"/>
          <p14:tracePt t="156213" x="4537075" y="4694238"/>
          <p14:tracePt t="156230" x="4437063" y="4594225"/>
          <p14:tracePt t="156246" x="4362450" y="4494213"/>
          <p14:tracePt t="156263" x="4313238" y="4352925"/>
          <p14:tracePt t="156280" x="4295775" y="4287838"/>
          <p14:tracePt t="156296" x="4295775" y="4237038"/>
          <p14:tracePt t="156546" x="4197350" y="4179888"/>
          <p14:tracePt t="156563" x="4005263" y="4079875"/>
          <p14:tracePt t="156580" x="3632200" y="3889375"/>
          <p14:tracePt t="156597" x="3184525" y="3690938"/>
          <p14:tracePt t="156613" x="2736850" y="3498850"/>
          <p14:tracePt t="156630" x="2446338" y="3375025"/>
          <p14:tracePt t="156646" x="2173288" y="3275013"/>
          <p14:tracePt t="156663" x="2039938" y="3225800"/>
          <p14:tracePt t="157682" x="1558925" y="2744788"/>
          <p14:tracePt t="158492" x="1576388" y="2744788"/>
          <p14:tracePt t="158500" x="1609725" y="2744788"/>
          <p14:tracePt t="158513" x="1641475" y="2744788"/>
          <p14:tracePt t="158530" x="1733550" y="2778125"/>
          <p14:tracePt t="158547" x="1849438" y="2811463"/>
          <p14:tracePt t="158563" x="1965325" y="2827338"/>
          <p14:tracePt t="158580" x="2039938" y="2844800"/>
          <p14:tracePt t="158597" x="2106613" y="2860675"/>
          <p14:tracePt t="158613" x="2173288" y="2878138"/>
          <p14:tracePt t="158630" x="2189163" y="2878138"/>
          <p14:tracePt t="158646" x="2222500" y="2894013"/>
          <p14:tracePt t="158663" x="2281238" y="2952750"/>
          <p14:tracePt t="158680" x="2330450" y="2986088"/>
          <p14:tracePt t="158697" x="2363788" y="3017838"/>
          <p14:tracePt t="158713" x="2397125" y="3035300"/>
          <p14:tracePt t="158730" x="2413000" y="3051175"/>
          <p14:tracePt t="159748" x="4454525" y="3051175"/>
          <p14:tracePt t="162229" x="4421188" y="3035300"/>
          <p14:tracePt t="162247" x="4387850" y="3017838"/>
          <p14:tracePt t="162264" x="4346575" y="2986088"/>
          <p14:tracePt t="163281" x="4437063" y="2878138"/>
          <p14:tracePt t="163401" x="4454525" y="2878138"/>
          <p14:tracePt t="163414" x="4486275" y="2878138"/>
          <p14:tracePt t="163430" x="4586288" y="2911475"/>
          <p14:tracePt t="163447" x="4711700" y="2911475"/>
          <p14:tracePt t="163463" x="4860925" y="2935288"/>
          <p14:tracePt t="163480" x="5033963" y="2935288"/>
          <p14:tracePt t="163496" x="5208588" y="2952750"/>
          <p14:tracePt t="163513" x="5357813" y="2968625"/>
          <p14:tracePt t="163530" x="5465763" y="2986088"/>
          <p14:tracePt t="163547" x="5581650" y="2986088"/>
          <p14:tracePt t="163563" x="5664200" y="2986088"/>
          <p14:tracePt t="163580" x="5789613" y="3001963"/>
          <p14:tracePt t="163596" x="5822950" y="3001963"/>
          <p14:tracePt t="163613" x="5905500" y="3001963"/>
          <p14:tracePt t="163630" x="5954713" y="3001963"/>
          <p14:tracePt t="163646" x="5995988" y="3001963"/>
          <p14:tracePt t="163663" x="6046788" y="3001963"/>
          <p14:tracePt t="163680" x="6080125" y="3001963"/>
          <p14:tracePt t="163696" x="6129338" y="3001963"/>
          <p14:tracePt t="163713" x="6162675" y="3001963"/>
          <p14:tracePt t="163729" x="6211888" y="3001963"/>
          <p14:tracePt t="163746" x="6253163" y="3001963"/>
          <p14:tracePt t="163763" x="6286500" y="2986088"/>
          <p14:tracePt t="163780" x="6303963" y="2986088"/>
          <p14:tracePt t="163812" x="6303963" y="2952750"/>
          <p14:tracePt t="163830" x="6303963" y="2935288"/>
          <p14:tracePt t="163846" x="6303963" y="2878138"/>
          <p14:tracePt t="163863" x="6253163" y="2794000"/>
          <p14:tracePt t="163880" x="6237288" y="2760663"/>
          <p14:tracePt t="163896" x="6162675" y="2695575"/>
          <p14:tracePt t="163913" x="6029325" y="2603500"/>
          <p14:tracePt t="163930" x="5954713" y="2570163"/>
          <p14:tracePt t="163946" x="5888038" y="2520950"/>
          <p14:tracePt t="163963" x="5822950" y="2487613"/>
          <p14:tracePt t="163980" x="5756275" y="2471738"/>
          <p14:tracePt t="163996" x="5705475" y="2454275"/>
          <p14:tracePt t="164014" x="5614988" y="2454275"/>
          <p14:tracePt t="164030" x="5514975" y="2454275"/>
          <p14:tracePt t="164046" x="5407025" y="2454275"/>
          <p14:tracePt t="164063" x="5308600" y="2454275"/>
          <p14:tracePt t="164080" x="5208588" y="2454275"/>
          <p14:tracePt t="164096" x="5084763" y="2471738"/>
          <p14:tracePt t="164113" x="4984750" y="2505075"/>
          <p14:tracePt t="164130" x="4843463" y="2536825"/>
          <p14:tracePt t="164146" x="4743450" y="2554288"/>
          <p14:tracePt t="164163" x="4660900" y="2570163"/>
          <p14:tracePt t="164180" x="4519613" y="2603500"/>
          <p14:tracePt t="164196" x="4454525" y="2603500"/>
          <p14:tracePt t="164213" x="4329113" y="2636838"/>
          <p14:tracePt t="164230" x="4279900" y="2654300"/>
          <p14:tracePt t="164246" x="4246563" y="2654300"/>
          <p14:tracePt t="164263" x="4229100" y="2695575"/>
          <p14:tracePt t="164280" x="4197350" y="2711450"/>
          <p14:tracePt t="164296" x="4179888" y="2760663"/>
          <p14:tracePt t="164313" x="4146550" y="2811463"/>
          <p14:tracePt t="164330" x="4113213" y="2894013"/>
          <p14:tracePt t="165348" x="6710363" y="2986088"/>
          <p14:tracePt t="183967" x="6626225" y="2986088"/>
          <p14:tracePt t="183984" x="6435725" y="2986088"/>
          <p14:tracePt t="183999" x="6270625" y="3017838"/>
          <p14:tracePt t="184015" x="6080125" y="3051175"/>
          <p14:tracePt t="184030" x="5888038" y="3068638"/>
          <p14:tracePt t="184046" x="5599113" y="3101975"/>
          <p14:tracePt t="184063" x="5241925" y="3117850"/>
          <p14:tracePt t="184080" x="4951413" y="3117850"/>
          <p14:tracePt t="184096" x="4711700" y="3117850"/>
          <p14:tracePt t="184113" x="4503738" y="3117850"/>
          <p14:tracePt t="184130" x="4454525" y="3101975"/>
          <p14:tracePt t="184147" x="4362450" y="3084513"/>
          <p14:tracePt t="184163" x="4329113" y="3051175"/>
          <p14:tracePt t="184179" x="4313238" y="3035300"/>
          <p14:tracePt t="184196" x="4295775" y="3017838"/>
          <p14:tracePt t="184213" x="4295775" y="2986088"/>
          <p14:tracePt t="184229" x="4279900" y="2952750"/>
          <p14:tracePt t="184247" x="4229100" y="2894013"/>
          <p14:tracePt t="184263" x="4164013" y="2844800"/>
          <p14:tracePt t="184280" x="4038600" y="2811463"/>
          <p14:tracePt t="185298" x="257175" y="2744788"/>
          <p14:tracePt t="185719" x="241300" y="2744788"/>
          <p14:tracePt t="185745" x="207963" y="2744788"/>
          <p14:tracePt t="185763" x="207963" y="2760663"/>
          <p14:tracePt t="185780" x="190500" y="2778125"/>
          <p14:tracePt t="185796" x="190500" y="2794000"/>
          <p14:tracePt t="185813" x="190500" y="2827338"/>
          <p14:tracePt t="185829" x="190500" y="2860675"/>
          <p14:tracePt t="185846" x="273050" y="2911475"/>
          <p14:tracePt t="185863" x="373063" y="3001963"/>
          <p14:tracePt t="185879" x="514350" y="3084513"/>
          <p14:tracePt t="185896" x="671513" y="3167063"/>
          <p14:tracePt t="185913" x="804863" y="3241675"/>
          <p14:tracePt t="185930" x="946150" y="3292475"/>
          <p14:tracePt t="185947" x="1044575" y="3325813"/>
          <p14:tracePt t="185963" x="1077913" y="3341688"/>
          <p14:tracePt t="185980" x="1128713" y="3359150"/>
          <p14:tracePt t="186014" x="1144588" y="3375025"/>
          <p14:tracePt t="186312" x="1160463" y="3375025"/>
          <p14:tracePt t="186330" x="1285875" y="3375025"/>
          <p14:tracePt t="186347" x="1435100" y="3359150"/>
          <p14:tracePt t="186363" x="1625600" y="3325813"/>
          <p14:tracePt t="186380" x="1882775" y="3275013"/>
          <p14:tracePt t="187397" x="4022725" y="3241675"/>
          <p14:tracePt t="187683" x="4071938" y="3241675"/>
          <p14:tracePt t="187697" x="4164013" y="3167063"/>
          <p14:tracePt t="187713" x="4329113" y="3084513"/>
          <p14:tracePt t="187730" x="4486275" y="2986088"/>
          <p14:tracePt t="187746" x="4603750" y="2894013"/>
          <p14:tracePt t="187763" x="4918075" y="2760663"/>
          <p14:tracePt t="187780" x="5192713" y="2636838"/>
          <p14:tracePt t="187796" x="5407025" y="2570163"/>
          <p14:tracePt t="187813" x="5614988" y="2536825"/>
          <p14:tracePt t="187829" x="5705475" y="2536825"/>
          <p14:tracePt t="187846" x="5738813" y="2536825"/>
          <p14:tracePt t="187863" x="5756275" y="2536825"/>
          <p14:tracePt t="187879" x="5772150" y="2536825"/>
          <p14:tracePt t="187912" x="5789613" y="2536825"/>
          <p14:tracePt t="187966" x="5772150" y="2536825"/>
          <p14:tracePt t="187979" x="5756275" y="2536825"/>
          <p14:tracePt t="187996" x="5722938" y="2536825"/>
          <p14:tracePt t="188014" x="5681663" y="2554288"/>
          <p14:tracePt t="188029" x="5599113" y="2554288"/>
          <p14:tracePt t="188046" x="5514975" y="2587625"/>
          <p14:tracePt t="188063" x="5424488" y="2620963"/>
          <p14:tracePt t="188080" x="5275263" y="2678113"/>
          <p14:tracePt t="188096" x="5208588" y="2711450"/>
          <p14:tracePt t="188113" x="5100638" y="2760663"/>
          <p14:tracePt t="188130" x="4967288" y="2811463"/>
          <p14:tracePt t="188146" x="4711700" y="2878138"/>
          <p14:tracePt t="188163" x="4552950" y="2935288"/>
          <p14:tracePt t="188179" x="4454525" y="2952750"/>
          <p14:tracePt t="188196" x="4279900" y="2968625"/>
          <p14:tracePt t="188213" x="4197350" y="2986088"/>
          <p14:tracePt t="188230" x="4089400" y="3001963"/>
          <p14:tracePt t="188246" x="4022725" y="3001963"/>
          <p14:tracePt t="188263" x="3956050" y="3017838"/>
          <p14:tracePt t="188279" x="3906838" y="3017838"/>
          <p14:tracePt t="188296" x="3873500" y="3017838"/>
          <p14:tracePt t="188313" x="3856038" y="3017838"/>
          <p14:tracePt t="189296" x="3889375" y="3017838"/>
          <p14:tracePt t="189314" x="3989388" y="3017838"/>
          <p14:tracePt t="189330" x="4038600" y="3017838"/>
          <p14:tracePt t="189346" x="4130675" y="3017838"/>
          <p14:tracePt t="190365" x="5465763" y="2935288"/>
          <p14:tracePt t="190596" x="5481638" y="2935288"/>
          <p14:tracePt t="190613" x="5499100" y="2935288"/>
          <p14:tracePt t="190630" x="5514975" y="2935288"/>
          <p14:tracePt t="190646" x="5548313" y="2935288"/>
          <p14:tracePt t="190663" x="5581650" y="2935288"/>
          <p14:tracePt t="190679" x="5614988" y="2935288"/>
          <p14:tracePt t="190696" x="5648325" y="2911475"/>
          <p14:tracePt t="190713" x="5664200" y="2911475"/>
          <p14:tracePt t="190730" x="5681663" y="2911475"/>
          <p14:tracePt t="190746" x="5705475" y="2911475"/>
          <p14:tracePt t="190763" x="5722938" y="2911475"/>
          <p14:tracePt t="190795" x="5738813" y="2911475"/>
          <p14:tracePt t="190829" x="5756275" y="2911475"/>
          <p14:tracePt t="196598" x="5681663" y="2911475"/>
          <p14:tracePt t="196614" x="5599113" y="2911475"/>
          <p14:tracePt t="196630" x="5499100" y="2935288"/>
          <p14:tracePt t="196646" x="5391150" y="2952750"/>
          <p14:tracePt t="196663" x="5275263" y="2952750"/>
          <p14:tracePt t="196679" x="5067300" y="2968625"/>
          <p14:tracePt t="196696" x="4827588" y="2968625"/>
          <p14:tracePt t="196713" x="4586288" y="2968625"/>
          <p14:tracePt t="196730" x="4362450" y="2968625"/>
          <p14:tracePt t="196746" x="4038600" y="2968625"/>
          <p14:tracePt t="196763" x="3940175" y="2968625"/>
          <p14:tracePt t="196779" x="3765550" y="2968625"/>
          <p14:tracePt t="196796" x="3582988" y="2968625"/>
          <p14:tracePt t="196813" x="3475038" y="2968625"/>
          <p14:tracePt t="196829" x="3375025" y="2968625"/>
          <p14:tracePt t="196846" x="3300413" y="2952750"/>
          <p14:tracePt t="196863" x="3267075" y="2935288"/>
          <p14:tracePt t="196879" x="3235325" y="2935288"/>
          <p14:tracePt t="196896" x="3217863" y="2911475"/>
          <p14:tracePt t="196913" x="3201988" y="2911475"/>
          <p14:tracePt t="197679" x="3184525" y="2935288"/>
          <p14:tracePt t="197697" x="3168650" y="2952750"/>
          <p14:tracePt t="197713" x="3101975" y="2986088"/>
          <p14:tracePt t="197730" x="3009900" y="3017838"/>
          <p14:tracePt t="197746" x="2960688" y="3035300"/>
          <p14:tracePt t="198764" x="1095375" y="4594225"/>
          <p14:tracePt t="198768" x="1077913" y="4627563"/>
          <p14:tracePt t="198788" x="1062038" y="4676775"/>
          <p14:tracePt t="198796" x="1011238" y="4768850"/>
          <p14:tracePt t="198813" x="962025" y="4818063"/>
          <p14:tracePt t="198830" x="920750" y="4851400"/>
          <p14:tracePt t="198847" x="903288" y="4867275"/>
          <p14:tracePt t="198863" x="887413" y="4884738"/>
          <p14:tracePt t="198880" x="871538" y="4884738"/>
          <p14:tracePt t="198897" x="854075" y="4900613"/>
          <p14:tracePt t="198929" x="838200" y="4918075"/>
          <p14:tracePt t="198946" x="820738" y="4933950"/>
          <p14:tracePt t="198962" x="804863" y="4959350"/>
          <p14:tracePt t="198979" x="771525" y="4975225"/>
          <p14:tracePt t="198996" x="754063" y="5008563"/>
          <p14:tracePt t="199013" x="722313" y="5026025"/>
          <p14:tracePt t="199029" x="722313" y="5041900"/>
          <p14:tracePt t="199046" x="704850" y="5041900"/>
          <p14:tracePt t="199082" x="704850" y="5026025"/>
          <p14:tracePt t="199096" x="704850" y="5008563"/>
          <p14:tracePt t="199113" x="704850" y="4959350"/>
          <p14:tracePt t="199129" x="738188" y="4867275"/>
          <p14:tracePt t="199146" x="804863" y="4751388"/>
          <p14:tracePt t="199163" x="903288" y="4610100"/>
          <p14:tracePt t="199180" x="1011238" y="4478338"/>
          <p14:tracePt t="199196" x="1128713" y="4321175"/>
          <p14:tracePt t="199213" x="1177925" y="4287838"/>
          <p14:tracePt t="199229" x="1268413" y="4203700"/>
          <p14:tracePt t="199246" x="1319213" y="4162425"/>
          <p14:tracePt t="199263" x="1368425" y="4129088"/>
          <p14:tracePt t="199279" x="1401763" y="4113213"/>
          <p14:tracePt t="199296" x="1450975" y="4097338"/>
          <p14:tracePt t="199313" x="1492250" y="4097338"/>
          <p14:tracePt t="199329" x="1525588" y="4079875"/>
          <p14:tracePt t="199346" x="1543050" y="4079875"/>
          <p14:tracePt t="199363" x="1558925" y="4079875"/>
          <p14:tracePt t="199395" x="1576388" y="4079875"/>
          <p14:tracePt t="199463" x="1592263" y="4079875"/>
          <p14:tracePt t="201512" x="1733550" y="4046538"/>
          <p14:tracePt t="201530" x="1882775" y="3997325"/>
          <p14:tracePt t="202547" x="6967538" y="3997325"/>
          <p14:tracePt t="202725" x="6999288" y="3997325"/>
          <p14:tracePt t="202733" x="7058025" y="3979863"/>
          <p14:tracePt t="202746" x="7107238" y="3979863"/>
          <p14:tracePt t="202763" x="7207250" y="3979863"/>
          <p14:tracePt t="202779" x="7299325" y="3979863"/>
          <p14:tracePt t="202796" x="7397750" y="4013200"/>
          <p14:tracePt t="202813" x="7572375" y="4079875"/>
          <p14:tracePt t="202830" x="7737475" y="4129088"/>
          <p14:tracePt t="202846" x="7912100" y="4179888"/>
          <p14:tracePt t="202863" x="8078788" y="4237038"/>
          <p14:tracePt t="202879" x="8335963" y="4287838"/>
          <p14:tracePt t="202896" x="8493125" y="4303713"/>
          <p14:tracePt t="202913" x="8609013" y="4303713"/>
          <p14:tracePt t="202929" x="8732838" y="4321175"/>
          <p14:tracePt t="202946" x="8850313" y="4321175"/>
          <p14:tracePt t="202963" x="8907463" y="4321175"/>
          <p14:tracePt t="202979" x="8956675" y="4321175"/>
          <p14:tracePt t="202996" x="8974138" y="4321175"/>
          <p14:tracePt t="203014" x="8990013" y="4321175"/>
          <p14:tracePt t="203029" x="8924925" y="4321175"/>
          <p14:tracePt t="203046" x="8732838" y="4321175"/>
          <p14:tracePt t="203063" x="8443913" y="4321175"/>
          <p14:tracePt t="203079" x="8102600" y="4303713"/>
          <p14:tracePt t="203096" x="7639050" y="4287838"/>
          <p14:tracePt t="203113" x="7191375" y="4254500"/>
          <p14:tracePt t="203130" x="6767513" y="4237038"/>
          <p14:tracePt t="203146" x="6486525" y="4237038"/>
          <p14:tracePt t="203163" x="6178550" y="4237038"/>
          <p14:tracePt t="203179" x="5921375" y="4237038"/>
          <p14:tracePt t="203196" x="5614988" y="4237038"/>
          <p14:tracePt t="203213" x="5514975" y="4237038"/>
          <p14:tracePt t="203229" x="5407025" y="4221163"/>
          <p14:tracePt t="203246" x="5341938" y="4203700"/>
          <p14:tracePt t="203263" x="5308600" y="4179888"/>
          <p14:tracePt t="203279" x="5291138" y="4162425"/>
          <p14:tracePt t="203312" x="5291138" y="4146550"/>
          <p14:tracePt t="214367" x="5175250" y="4337050"/>
          <p14:tracePt t="214383" x="5067300" y="4460875"/>
          <p14:tracePt t="214399" x="4951413" y="4545013"/>
          <p14:tracePt t="214413" x="4827588" y="4627563"/>
          <p14:tracePt t="214430" x="4743450" y="4660900"/>
          <p14:tracePt t="214446" x="4603750" y="4718050"/>
          <p14:tracePt t="214463" x="4486275" y="4735513"/>
          <p14:tracePt t="214479" x="4387850" y="4735513"/>
          <p14:tracePt t="214496" x="4279900" y="4718050"/>
          <p14:tracePt t="214512" x="4146550" y="4643438"/>
          <p14:tracePt t="214529" x="4005263" y="4594225"/>
          <p14:tracePt t="214546" x="3889375" y="4560888"/>
          <p14:tracePt t="214563" x="3748088" y="4527550"/>
          <p14:tracePt t="214579" x="3649663" y="4527550"/>
          <p14:tracePt t="214596" x="3508375" y="4527550"/>
          <p14:tracePt t="214613" x="3375025" y="4527550"/>
          <p14:tracePt t="214629" x="3235325" y="4527550"/>
          <p14:tracePt t="214646" x="3101975" y="4527550"/>
          <p14:tracePt t="214663" x="3027363" y="4545013"/>
          <p14:tracePt t="214679" x="2927350" y="4560888"/>
          <p14:tracePt t="214696" x="2736850" y="4594225"/>
          <p14:tracePt t="214712" x="2654300" y="4610100"/>
          <p14:tracePt t="214729" x="2538413" y="4627563"/>
          <p14:tracePt t="214746" x="2446338" y="4643438"/>
          <p14:tracePt t="214763" x="2363788" y="4676775"/>
          <p14:tracePt t="214779" x="2281238" y="4694238"/>
          <p14:tracePt t="214796" x="2206625" y="4718050"/>
          <p14:tracePt t="214812" x="2139950" y="4735513"/>
          <p14:tracePt t="214829" x="2106613" y="4751388"/>
          <p14:tracePt t="214846" x="2090738" y="4751388"/>
          <p14:tracePt t="214863" x="2073275" y="4751388"/>
          <p14:tracePt t="217017" x="2090738" y="4751388"/>
          <p14:tracePt t="217030" x="2139950" y="4751388"/>
          <p14:tracePt t="217047" x="2263775" y="4751388"/>
          <p14:tracePt t="218064" x="8153400" y="4802188"/>
          <p14:tracePt t="218306" x="8186738" y="4802188"/>
          <p14:tracePt t="218314" x="8251825" y="4802188"/>
          <p14:tracePt t="218329" x="8318500" y="4802188"/>
          <p14:tracePt t="218346" x="8493125" y="4802188"/>
          <p14:tracePt t="218363" x="8683625" y="4802188"/>
          <p14:tracePt t="218379" x="8956675" y="4802188"/>
          <p14:tracePt t="218396" x="9213850" y="4802188"/>
          <p14:tracePt t="218413" x="9712325" y="4818063"/>
          <p14:tracePt t="218429" x="9985375" y="4833938"/>
          <p14:tracePt t="218446" x="10167938" y="4851400"/>
          <p14:tracePt t="218463" x="10293350" y="4867275"/>
          <p14:tracePt t="218479" x="10409238" y="4900613"/>
          <p14:tracePt t="218496" x="10483850" y="4933950"/>
          <p14:tracePt t="218513" x="10517188" y="4959350"/>
          <p14:tracePt t="218529" x="10533063" y="4975225"/>
          <p14:tracePt t="218546" x="10550525" y="4975225"/>
          <p14:tracePt t="218563" x="10566400" y="4992688"/>
          <p14:tracePt t="218647" x="10550525" y="4992688"/>
          <p14:tracePt t="218663" x="10533063" y="4992688"/>
          <p14:tracePt t="218678" x="10458450" y="4992688"/>
          <p14:tracePt t="218697" x="10309225" y="4992688"/>
          <p14:tracePt t="218713" x="10167938" y="4992688"/>
          <p14:tracePt t="218729" x="10002838" y="4992688"/>
          <p14:tracePt t="218746" x="9794875" y="4992688"/>
          <p14:tracePt t="218763" x="9588500" y="4992688"/>
          <p14:tracePt t="218779" x="9396413" y="4992688"/>
          <p14:tracePt t="218796" x="9231313" y="4992688"/>
          <p14:tracePt t="218813" x="9148763" y="4992688"/>
          <p14:tracePt t="218829" x="9040813" y="4992688"/>
          <p14:tracePt t="218846" x="8956675" y="4992688"/>
          <p14:tracePt t="218862" x="8891588" y="4992688"/>
          <p14:tracePt t="218879" x="8850313" y="4975225"/>
          <p14:tracePt t="218896" x="8832850" y="4975225"/>
          <p14:tracePt t="218912" x="8816975" y="4975225"/>
          <p14:tracePt t="226698" x="8816975" y="4851400"/>
          <p14:tracePt t="226713" x="8816975" y="4643438"/>
          <p14:tracePt t="226730" x="8891588" y="4419600"/>
          <p14:tracePt t="226746" x="8956675" y="4162425"/>
          <p14:tracePt t="226762" x="9023350" y="4013200"/>
          <p14:tracePt t="226779" x="9105900" y="3871913"/>
          <p14:tracePt t="226796" x="9148763" y="3806825"/>
          <p14:tracePt t="226813" x="9182100" y="3773488"/>
          <p14:tracePt t="226830" x="9197975" y="3756025"/>
          <p14:tracePt t="226846" x="9213850" y="3756025"/>
          <p14:tracePt t="226862" x="9247188" y="3722688"/>
          <p14:tracePt t="226879" x="9264650" y="3722688"/>
          <p14:tracePt t="226896" x="9280525" y="3706813"/>
          <p14:tracePt t="226913" x="9297988" y="3690938"/>
          <p14:tracePt t="226945" x="9313863" y="3690938"/>
          <p14:tracePt t="226975" x="9297988" y="3690938"/>
          <p14:tracePt t="226983" x="9280525" y="3690938"/>
          <p14:tracePt t="226996" x="9264650" y="3690938"/>
          <p14:tracePt t="227013" x="9182100" y="3722688"/>
          <p14:tracePt t="227030" x="9090025" y="3756025"/>
          <p14:tracePt t="227046" x="8907463" y="3806825"/>
          <p14:tracePt t="227063" x="8634413" y="3856038"/>
          <p14:tracePt t="227080" x="8318500" y="3889375"/>
          <p14:tracePt t="227096" x="8061325" y="3905250"/>
          <p14:tracePt t="227113" x="7770813" y="3905250"/>
          <p14:tracePt t="227130" x="7513638" y="3905250"/>
          <p14:tracePt t="227146" x="7299325" y="3905250"/>
          <p14:tracePt t="227163" x="7158038" y="3905250"/>
          <p14:tracePt t="227179" x="6999288" y="3889375"/>
          <p14:tracePt t="227196" x="6934200" y="3871913"/>
          <p14:tracePt t="227213" x="6900863" y="3871913"/>
          <p14:tracePt t="227229" x="6883400" y="3871913"/>
          <p14:tracePt t="227246" x="6867525" y="3871913"/>
          <p14:tracePt t="227262" x="6850063" y="3889375"/>
          <p14:tracePt t="227279" x="6834188" y="3889375"/>
          <p14:tracePt t="227296" x="6818313" y="3889375"/>
          <p14:tracePt t="227312" x="6818313" y="3905250"/>
          <p14:tracePt t="227697" x="6800850" y="3905250"/>
          <p14:tracePt t="227714" x="6767513" y="3922713"/>
          <p14:tracePt t="227730" x="6710363" y="3963988"/>
          <p14:tracePt t="227746" x="6659563" y="3997325"/>
          <p14:tracePt t="227763" x="6610350" y="4030663"/>
          <p14:tracePt t="228781" x="7073900" y="4179888"/>
          <p14:tracePt t="249099" x="7058025" y="4146550"/>
          <p14:tracePt t="249115" x="7042150" y="4129088"/>
          <p14:tracePt t="249130" x="7016750" y="4129088"/>
          <p14:tracePt t="249146" x="6999288" y="4113213"/>
          <p14:tracePt t="249163" x="6983413" y="4097338"/>
          <p14:tracePt t="249179" x="6967538" y="4097338"/>
          <p14:tracePt t="249196" x="6950075" y="4079875"/>
          <p14:tracePt t="249213" x="6934200" y="4064000"/>
          <p14:tracePt t="249229" x="6883400" y="4046538"/>
          <p14:tracePt t="249246" x="6834188" y="4046538"/>
          <p14:tracePt t="249263" x="6726238" y="4046538"/>
          <p14:tracePt t="249279" x="6610350" y="4046538"/>
          <p14:tracePt t="249296" x="6453188" y="4046538"/>
          <p14:tracePt t="249312" x="6270625" y="4046538"/>
          <p14:tracePt t="249329" x="6080125" y="4097338"/>
          <p14:tracePt t="249346" x="5854700" y="4129088"/>
          <p14:tracePt t="249363" x="5514975" y="4179888"/>
          <p14:tracePt t="249379" x="5324475" y="4203700"/>
          <p14:tracePt t="249396" x="5192713" y="4203700"/>
          <p14:tracePt t="249412" x="5100638" y="4203700"/>
          <p14:tracePt t="249429" x="5033963" y="4162425"/>
          <p14:tracePt t="249446" x="5018088" y="4146550"/>
          <p14:tracePt t="249654" x="5000625" y="4146550"/>
          <p14:tracePt t="249664" x="4892675" y="4146550"/>
          <p14:tracePt t="249680" x="4810125" y="4129088"/>
          <p14:tracePt t="249696" x="4403725" y="4129088"/>
          <p14:tracePt t="249713" x="3765550" y="4079875"/>
          <p14:tracePt t="249729" x="3027363" y="4046538"/>
          <p14:tracePt t="249746" x="2222500" y="3997325"/>
          <p14:tracePt t="249762" x="1692275" y="3963988"/>
          <p14:tracePt t="250782" x="390525" y="4097338"/>
          <p14:tracePt t="250785" x="514350" y="4097338"/>
          <p14:tracePt t="250802" x="614363" y="4097338"/>
          <p14:tracePt t="250813" x="738188" y="4113213"/>
          <p14:tracePt t="250829" x="838200" y="4129088"/>
          <p14:tracePt t="251033" x="887413" y="4129088"/>
          <p14:tracePt t="251046" x="946150" y="4129088"/>
          <p14:tracePt t="251063" x="1095375" y="4113213"/>
          <p14:tracePt t="251079" x="1335088" y="4030663"/>
          <p14:tracePt t="251096" x="1733550" y="3922713"/>
          <p14:tracePt t="251112" x="2139950" y="3840163"/>
          <p14:tracePt t="251129" x="2603500" y="3806825"/>
          <p14:tracePt t="251146" x="3052763" y="3806825"/>
          <p14:tracePt t="251163" x="3475038" y="3806825"/>
          <p14:tracePt t="251179" x="3889375" y="3889375"/>
          <p14:tracePt t="251196" x="4005263" y="3922713"/>
          <p14:tracePt t="251213" x="4295775" y="3997325"/>
          <p14:tracePt t="251229" x="4387850" y="4013200"/>
          <p14:tracePt t="251246" x="4519613" y="4079875"/>
          <p14:tracePt t="251263" x="4603750" y="4146550"/>
          <p14:tracePt t="251279" x="4660900" y="4203700"/>
          <p14:tracePt t="251296" x="4711700" y="4254500"/>
          <p14:tracePt t="251312" x="4727575" y="4287838"/>
          <p14:tracePt t="251329" x="4727575" y="4303713"/>
          <p14:tracePt t="251553" x="4743450" y="4303713"/>
          <p14:tracePt t="251563" x="4827588" y="4303713"/>
          <p14:tracePt t="251579" x="5000625" y="4270375"/>
          <p14:tracePt t="251596" x="5224463" y="4237038"/>
          <p14:tracePt t="251612" x="5465763" y="4203700"/>
          <p14:tracePt t="251629" x="5921375" y="4146550"/>
          <p14:tracePt t="251646" x="6178550" y="4129088"/>
          <p14:tracePt t="251663" x="6469063" y="4129088"/>
          <p14:tracePt t="251679" x="6592888" y="4129088"/>
          <p14:tracePt t="251696" x="6692900" y="4113213"/>
          <p14:tracePt t="251712" x="6726238" y="4113213"/>
          <p14:tracePt t="251729" x="6743700" y="4113213"/>
          <p14:tracePt t="251829" x="6726238" y="4097338"/>
          <p14:tracePt t="251847" x="6710363" y="4097338"/>
          <p14:tracePt t="251861" x="6692900" y="4079875"/>
          <p14:tracePt t="252898" x="6677025" y="4079875"/>
          <p14:tracePt t="253128" x="6677025" y="4097338"/>
          <p14:tracePt t="254619" x="6659563" y="4097338"/>
          <p14:tracePt t="255171" x="6643688" y="4097338"/>
          <p14:tracePt t="255180" x="6610350" y="4129088"/>
          <p14:tracePt t="255197" x="6527800" y="4162425"/>
          <p14:tracePt t="255213" x="6303963" y="4254500"/>
          <p14:tracePt t="255229" x="5738813" y="4352925"/>
          <p14:tracePt t="255246" x="5291138" y="4419600"/>
          <p14:tracePt t="255262" x="4362450" y="4511675"/>
          <p14:tracePt t="255279" x="3582988" y="4610100"/>
          <p14:tracePt t="255296" x="2754313" y="4718050"/>
          <p14:tracePt t="255312" x="2173288" y="4802188"/>
          <p14:tracePt t="255329" x="1692275" y="4851400"/>
          <p14:tracePt t="255346" x="1235075" y="4900613"/>
          <p14:tracePt t="255362" x="903288" y="4918075"/>
          <p14:tracePt t="255379" x="671513" y="4918075"/>
          <p14:tracePt t="255396" x="581025" y="4918075"/>
          <p14:tracePt t="255412" x="481013" y="4918075"/>
          <p14:tracePt t="255429" x="431800" y="4918075"/>
          <p14:tracePt t="255446" x="390525" y="4918075"/>
          <p14:tracePt t="255463" x="373063" y="4918075"/>
          <p14:tracePt t="255479" x="357188" y="4918075"/>
          <p14:tracePt t="255496" x="339725" y="4918075"/>
          <p14:tracePt t="255512" x="323850" y="4900613"/>
          <p14:tracePt t="255545" x="306388" y="4900613"/>
          <p14:tracePt t="255579" x="290513" y="4884738"/>
          <p14:tracePt t="255681" x="290513" y="4867275"/>
          <p14:tracePt t="255745" x="290513" y="4851400"/>
          <p14:tracePt t="255778" x="306388" y="4833938"/>
          <p14:tracePt t="255796" x="323850" y="4818063"/>
          <p14:tracePt t="255813" x="373063" y="4784725"/>
          <p14:tracePt t="255829" x="431800" y="4768850"/>
          <p14:tracePt t="255846" x="481013" y="4735513"/>
          <p14:tracePt t="255862" x="530225" y="4694238"/>
          <p14:tracePt t="255879" x="596900" y="4676775"/>
          <p14:tracePt t="255896" x="647700" y="4643438"/>
          <p14:tracePt t="255912" x="754063" y="4610100"/>
          <p14:tracePt t="255929" x="838200" y="4576763"/>
          <p14:tracePt t="255946" x="962025" y="4545013"/>
          <p14:tracePt t="255963" x="1128713" y="4511675"/>
          <p14:tracePt t="255979" x="1301750" y="4478338"/>
          <p14:tracePt t="255996" x="1492250" y="4437063"/>
          <p14:tracePt t="256014" x="1658938" y="4386263"/>
          <p14:tracePt t="256029" x="1849438" y="4370388"/>
          <p14:tracePt t="256046" x="2057400" y="4352925"/>
          <p14:tracePt t="256063" x="2281238" y="4352925"/>
          <p14:tracePt t="256079" x="2497138" y="4352925"/>
          <p14:tracePt t="256096" x="2703513" y="4370388"/>
          <p14:tracePt t="256112" x="2944813" y="4386263"/>
          <p14:tracePt t="256129" x="3117850" y="4403725"/>
          <p14:tracePt t="256146" x="3267075" y="4437063"/>
          <p14:tracePt t="256162" x="3375025" y="4478338"/>
          <p14:tracePt t="256179" x="3475038" y="4511675"/>
          <p14:tracePt t="256196" x="3541713" y="4527550"/>
          <p14:tracePt t="256528" x="3598863" y="4527550"/>
          <p14:tracePt t="256546" x="3716338" y="4494213"/>
          <p14:tracePt t="256563" x="3922713" y="4419600"/>
          <p14:tracePt t="257581" x="6900863" y="42211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Exothermic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390648" y="2282999"/>
            <a:ext cx="8498069" cy="2169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燃烧反应 </a:t>
            </a:r>
            <a:r>
              <a:rPr lang="en-US" altLang="zh-CN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combustion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置换反应 </a:t>
            </a:r>
            <a:r>
              <a:rPr lang="en-US" altLang="zh-CN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single displacement</a:t>
            </a: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（活泼金属与水或酸的反应）</a:t>
            </a:r>
            <a:endParaRPr lang="en-US" altLang="zh-CN" sz="2400" dirty="0">
              <a:solidFill>
                <a:srgbClr val="002060"/>
              </a:solidFill>
              <a:latin typeface="+mj-lt"/>
              <a:ea typeface="黑体" panose="02010609060101010101" pitchFamily="49" charset="-122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中和反应 </a:t>
            </a:r>
            <a:r>
              <a:rPr lang="en-US" altLang="zh-CN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neutralization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大多数化合反应 </a:t>
            </a:r>
            <a:r>
              <a:rPr lang="en-US" altLang="zh-CN" sz="2400" dirty="0">
                <a:solidFill>
                  <a:srgbClr val="002060"/>
                </a:solidFill>
                <a:latin typeface="+mj-lt"/>
                <a:ea typeface="黑体" panose="02010609060101010101" pitchFamily="49" charset="-122"/>
              </a:rPr>
              <a:t>synthesis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49930" y="1265149"/>
            <a:ext cx="4497105" cy="43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altLang="zh-CN" sz="2800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Common Exothermic reaction</a:t>
            </a:r>
            <a:endParaRPr lang="en-US" sz="2800" dirty="0">
              <a:solidFill>
                <a:srgbClr val="002060"/>
              </a:solidFill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DB88F20B-3761-428C-F06F-BB0FA63928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98"/>
    </mc:Choice>
    <mc:Fallback>
      <p:transition spd="slow" advTm="110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3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Endothermic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8385" y="4449396"/>
            <a:ext cx="48822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barium hydroxide(Ba(OH)</a:t>
            </a:r>
            <a:r>
              <a: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reacts with ammonium chloride(NH</a:t>
            </a:r>
            <a:r>
              <a: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the temperature falls so sharply that water under the beaker will freeze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590464" y="4449396"/>
            <a:ext cx="48822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crucible(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坩埚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contains calcium carbonate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(CaCO</a:t>
            </a:r>
            <a:r>
              <a:rPr lang="en-US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If you keep on heating,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will all decompose to calcium oxide(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and carbon dioxide.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24" y="1222844"/>
            <a:ext cx="4224633" cy="30569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957" y="1232215"/>
            <a:ext cx="4154895" cy="3047554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D94E6705-4DDC-098D-B177-39A0E8D00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52"/>
    </mc:Choice>
    <mc:Fallback>
      <p:transition spd="slow" advTm="13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63" x="8866188" y="5880100"/>
          <p14:tracePt t="28796" x="8907463" y="5880100"/>
          <p14:tracePt t="28808" x="8956675" y="5862638"/>
          <p14:tracePt t="28824" x="9090025" y="5813425"/>
          <p14:tracePt t="28841" x="9247188" y="5780088"/>
          <p14:tracePt t="28857" x="9504363" y="5688013"/>
          <p14:tracePt t="28874" x="9894888" y="5572125"/>
          <p14:tracePt t="28891" x="10309225" y="5489575"/>
          <p14:tracePt t="28907" x="10741025" y="5414963"/>
          <p14:tracePt t="28924" x="11129963" y="5414963"/>
          <p14:tracePt t="28940" x="11353800" y="5414963"/>
          <p14:tracePt t="28957" x="11520488" y="5448300"/>
          <p14:tracePt t="28974" x="11661775" y="5489575"/>
          <p14:tracePt t="28991" x="11726863" y="5507038"/>
          <p14:tracePt t="29007" x="11726863" y="5522913"/>
          <p14:tracePt t="29024" x="11610975" y="5522913"/>
          <p14:tracePt t="29040" x="11353800" y="5522913"/>
          <p14:tracePt t="29057" x="10939463" y="5522913"/>
          <p14:tracePt t="29074" x="10167938" y="5432425"/>
          <p14:tracePt t="29090" x="9637713" y="5348288"/>
          <p14:tracePt t="29108" x="8850313" y="5191125"/>
          <p14:tracePt t="29124" x="8202613" y="5041900"/>
          <p14:tracePt t="29140" x="7845425" y="4918075"/>
          <p14:tracePt t="29157" x="7448550" y="4784725"/>
          <p14:tracePt t="29174" x="7273925" y="4694238"/>
          <p14:tracePt t="29190" x="7140575" y="4627563"/>
          <p14:tracePt t="29207" x="7073900" y="4576763"/>
          <p14:tracePt t="29224" x="7058025" y="4545013"/>
          <p14:tracePt t="29526" x="7016750" y="4545013"/>
          <p14:tracePt t="29541" x="6983413" y="4545013"/>
          <p14:tracePt t="29557" x="6818313" y="4545013"/>
          <p14:tracePt t="29574" x="6543675" y="4545013"/>
          <p14:tracePt t="29591" x="6196013" y="4511675"/>
          <p14:tracePt t="29607" x="5599113" y="4437063"/>
          <p14:tracePt t="29624" x="5373688" y="4419600"/>
          <p14:tracePt t="29641" x="5067300" y="4403725"/>
          <p14:tracePt t="29657" x="4470400" y="4386263"/>
          <p14:tracePt t="29674" x="4229100" y="4386263"/>
          <p14:tracePt t="29691" x="4113213" y="4386263"/>
          <p14:tracePt t="29707" x="4005263" y="4403725"/>
          <p14:tracePt t="30726" x="3698875" y="4545013"/>
          <p14:tracePt t="51092" x="414338" y="4203700"/>
          <p14:tracePt t="51113" x="671513" y="4203700"/>
          <p14:tracePt t="51125" x="838200" y="4179888"/>
          <p14:tracePt t="51141" x="995363" y="4146550"/>
          <p14:tracePt t="51157" x="1028700" y="4146550"/>
          <p14:tracePt t="51315" x="1044575" y="4129088"/>
          <p14:tracePt t="51324" x="1160463" y="4064000"/>
          <p14:tracePt t="51341" x="1319213" y="3963988"/>
          <p14:tracePt t="51358" x="1916113" y="3665538"/>
          <p14:tracePt t="51374" x="2430463" y="3433763"/>
          <p14:tracePt t="51390" x="2860675" y="3225800"/>
          <p14:tracePt t="51407" x="3251200" y="3035300"/>
          <p14:tracePt t="51424" x="3408363" y="2952750"/>
          <p14:tracePt t="51440" x="3508375" y="2878138"/>
          <p14:tracePt t="51457" x="3524250" y="2860675"/>
          <p14:tracePt t="51474" x="3541713" y="2860675"/>
          <p14:tracePt t="51689" x="3541713" y="2878138"/>
          <p14:tracePt t="51708" x="3541713" y="2894013"/>
          <p14:tracePt t="51724" x="3541713" y="2911475"/>
          <p14:tracePt t="51740" x="3508375" y="2952750"/>
          <p14:tracePt t="51757" x="3441700" y="2986088"/>
          <p14:tracePt t="52776" x="946150" y="4337050"/>
          <p14:tracePt t="52807" x="920750" y="4337050"/>
          <p14:tracePt t="52824" x="887413" y="4337050"/>
          <p14:tracePt t="52841" x="871538" y="4337050"/>
          <p14:tracePt t="52857" x="820738" y="4337050"/>
          <p14:tracePt t="52874" x="754063" y="4337050"/>
          <p14:tracePt t="52890" x="704850" y="4352925"/>
          <p14:tracePt t="52907" x="647700" y="4370388"/>
          <p14:tracePt t="52924" x="581025" y="4386263"/>
          <p14:tracePt t="52940" x="547688" y="4403725"/>
          <p14:tracePt t="52957" x="496888" y="4403725"/>
          <p14:tracePt t="52974" x="465138" y="4419600"/>
          <p14:tracePt t="52990" x="447675" y="4419600"/>
          <p14:tracePt t="53007" x="414338" y="4419600"/>
          <p14:tracePt t="53659" x="465138" y="4370388"/>
          <p14:tracePt t="53674" x="547688" y="4303713"/>
          <p14:tracePt t="53691" x="722313" y="4179888"/>
          <p14:tracePt t="53707" x="946150" y="4064000"/>
          <p14:tracePt t="53724" x="1319213" y="3871913"/>
          <p14:tracePt t="53740" x="1558925" y="3756025"/>
          <p14:tracePt t="53757" x="1816100" y="3598863"/>
          <p14:tracePt t="53774" x="2039938" y="3498850"/>
          <p14:tracePt t="53791" x="2281238" y="3341688"/>
          <p14:tracePt t="53807" x="2379663" y="3292475"/>
          <p14:tracePt t="53823" x="2479675" y="3259138"/>
          <p14:tracePt t="54842" x="4113213" y="3051175"/>
          <p14:tracePt t="54864" x="4146550" y="3051175"/>
          <p14:tracePt t="54890" x="4164013" y="3051175"/>
          <p14:tracePt t="54982" x="4179888" y="3051175"/>
          <p14:tracePt t="55023" x="4213225" y="3051175"/>
          <p14:tracePt t="55533" x="4179888" y="3051175"/>
          <p14:tracePt t="55541" x="4164013" y="3051175"/>
          <p14:tracePt t="55557" x="4113213" y="3051175"/>
          <p14:tracePt t="55574" x="4022725" y="3051175"/>
          <p14:tracePt t="55590" x="3798888" y="3101975"/>
          <p14:tracePt t="55607" x="3459163" y="3192463"/>
          <p14:tracePt t="55624" x="3201988" y="3259138"/>
          <p14:tracePt t="55640" x="2944813" y="3308350"/>
          <p14:tracePt t="55657" x="2703513" y="3341688"/>
          <p14:tracePt t="55674" x="2538413" y="3359150"/>
          <p14:tracePt t="55690" x="2430463" y="3375025"/>
          <p14:tracePt t="55707" x="2330450" y="3390900"/>
          <p14:tracePt t="55724" x="2281238" y="3390900"/>
          <p14:tracePt t="55740" x="2239963" y="3390900"/>
          <p14:tracePt t="55757" x="2222500" y="3390900"/>
          <p14:tracePt t="55773" x="2206625" y="3390900"/>
          <p14:tracePt t="55806" x="2189163" y="3390900"/>
          <p14:tracePt t="55824" x="2173288" y="3390900"/>
          <p14:tracePt t="55840" x="2155825" y="3408363"/>
          <p14:tracePt t="55858" x="2139950" y="3408363"/>
          <p14:tracePt t="55874" x="2122488" y="3433763"/>
          <p14:tracePt t="55891" x="2106613" y="3433763"/>
          <p14:tracePt t="56908" x="4329113" y="2911475"/>
          <p14:tracePt t="56912" x="4346575" y="2911475"/>
          <p14:tracePt t="56930" x="4362450" y="2911475"/>
          <p14:tracePt t="56977" x="4387850" y="2911475"/>
          <p14:tracePt t="57006" x="4387850" y="2894013"/>
          <p14:tracePt t="57023" x="4403725" y="2894013"/>
          <p14:tracePt t="57040" x="4437063" y="2878138"/>
          <p14:tracePt t="57057" x="4486275" y="2827338"/>
          <p14:tracePt t="57074" x="4537075" y="2794000"/>
          <p14:tracePt t="57090" x="4645025" y="2744788"/>
          <p14:tracePt t="57109" x="4776788" y="2654300"/>
          <p14:tracePt t="57124" x="4810125" y="2654300"/>
          <p14:tracePt t="57140" x="4935538" y="2603500"/>
          <p14:tracePt t="57157" x="5000625" y="2587625"/>
          <p14:tracePt t="57173" x="5018088" y="2570163"/>
          <p14:tracePt t="57190" x="5033963" y="2570163"/>
          <p14:tracePt t="57223" x="5051425" y="2570163"/>
          <p14:tracePt t="57285" x="5033963" y="2570163"/>
          <p14:tracePt t="57306" x="5000625" y="2570163"/>
          <p14:tracePt t="57323" x="4967288" y="2570163"/>
          <p14:tracePt t="57340" x="4876800" y="2603500"/>
          <p14:tracePt t="57357" x="4810125" y="2620963"/>
          <p14:tracePt t="57373" x="4711700" y="2678113"/>
          <p14:tracePt t="57390" x="4586288" y="2744788"/>
          <p14:tracePt t="57407" x="4454525" y="2778125"/>
          <p14:tracePt t="57424" x="4295775" y="2827338"/>
          <p14:tracePt t="57440" x="4130675" y="2878138"/>
          <p14:tracePt t="57457" x="3906838" y="2935288"/>
          <p14:tracePt t="57473" x="3814763" y="2968625"/>
          <p14:tracePt t="57490" x="3732213" y="2986088"/>
          <p14:tracePt t="57507" x="3665538" y="3017838"/>
          <p14:tracePt t="57523" x="3616325" y="3035300"/>
          <p14:tracePt t="57540" x="3557588" y="3035300"/>
          <p14:tracePt t="57557" x="3541713" y="3051175"/>
          <p14:tracePt t="57573" x="3508375" y="3068638"/>
          <p14:tracePt t="57590" x="3492500" y="3084513"/>
          <p14:tracePt t="57607" x="3475038" y="3084513"/>
          <p14:tracePt t="57623" x="3459163" y="3101975"/>
          <p14:tracePt t="57640" x="3425825" y="3117850"/>
          <p14:tracePt t="57657" x="3392488" y="3151188"/>
          <p14:tracePt t="57673" x="3341688" y="3167063"/>
          <p14:tracePt t="57690" x="3300413" y="3192463"/>
          <p14:tracePt t="57707" x="3217863" y="3225800"/>
          <p14:tracePt t="57723" x="3184525" y="3259138"/>
          <p14:tracePt t="57740" x="3086100" y="3292475"/>
          <p14:tracePt t="57757" x="2994025" y="3325813"/>
          <p14:tracePt t="57773" x="2944813" y="3359150"/>
          <p14:tracePt t="57790" x="2878138" y="3375025"/>
          <p14:tracePt t="57807" x="2844800" y="3390900"/>
          <p14:tracePt t="57823" x="2828925" y="3390900"/>
          <p14:tracePt t="57840" x="2795588" y="3408363"/>
          <p14:tracePt t="57857" x="2795588" y="3433763"/>
          <p14:tracePt t="57873" x="2770188" y="3433763"/>
          <p14:tracePt t="58040" x="2754313" y="3433763"/>
          <p14:tracePt t="58226" x="2770188" y="3433763"/>
          <p14:tracePt t="58256" x="2795588" y="3408363"/>
          <p14:tracePt t="58274" x="2828925" y="3390900"/>
          <p14:tracePt t="59292" x="2994025" y="3341688"/>
          <p14:tracePt t="60969" x="3009900" y="3341688"/>
          <p14:tracePt t="60978" x="3027363" y="3341688"/>
          <p14:tracePt t="60991" x="3068638" y="3325813"/>
          <p14:tracePt t="61007" x="3117850" y="3275013"/>
          <p14:tracePt t="61023" x="3168650" y="3241675"/>
          <p14:tracePt t="62042" x="3068638" y="3167063"/>
          <p14:tracePt t="62106" x="3068638" y="3192463"/>
          <p14:tracePt t="62140" x="3068638" y="3209925"/>
          <p14:tracePt t="62157" x="3052763" y="3209925"/>
          <p14:tracePt t="62173" x="3052763" y="3225800"/>
          <p14:tracePt t="71060" x="3052763" y="3259138"/>
          <p14:tracePt t="71075" x="3027363" y="3325813"/>
          <p14:tracePt t="71091" x="3009900" y="3408363"/>
          <p14:tracePt t="71108" x="2960688" y="3498850"/>
          <p14:tracePt t="71123" x="2894013" y="3616325"/>
          <p14:tracePt t="71140" x="2828925" y="3690938"/>
          <p14:tracePt t="71157" x="2736850" y="3789363"/>
          <p14:tracePt t="71173" x="2687638" y="3822700"/>
          <p14:tracePt t="71190" x="2654300" y="3840163"/>
          <p14:tracePt t="71207" x="2636838" y="3856038"/>
          <p14:tracePt t="71239" x="2636838" y="3822700"/>
          <p14:tracePt t="71257" x="2703513" y="3756025"/>
          <p14:tracePt t="71274" x="2795588" y="3648075"/>
          <p14:tracePt t="71290" x="2994025" y="3467100"/>
          <p14:tracePt t="71307" x="3068638" y="3408363"/>
          <p14:tracePt t="71323" x="3251200" y="3275013"/>
          <p14:tracePt t="71340" x="3375025" y="3209925"/>
          <p14:tracePt t="71357" x="3425825" y="3167063"/>
          <p14:tracePt t="71373" x="3459163" y="3167063"/>
          <p14:tracePt t="71390" x="3475038" y="3151188"/>
          <p14:tracePt t="71407" x="3492500" y="3151188"/>
          <p14:tracePt t="71473" x="3492500" y="3135313"/>
          <p14:tracePt t="71490" x="3508375" y="3117850"/>
          <p14:tracePt t="71507" x="3508375" y="3084513"/>
          <p14:tracePt t="71523" x="3524250" y="3068638"/>
          <p14:tracePt t="71540" x="3524250" y="3035300"/>
          <p14:tracePt t="71557" x="3541713" y="3017838"/>
          <p14:tracePt t="71963" x="3524250" y="3035300"/>
          <p14:tracePt t="71974" x="3492500" y="3084513"/>
          <p14:tracePt t="71991" x="3408363" y="3167063"/>
          <p14:tracePt t="72007" x="3341688" y="3259138"/>
          <p14:tracePt t="72024" x="3251200" y="3359150"/>
          <p14:tracePt t="73042" x="1301750" y="3856038"/>
          <p14:tracePt t="73061" x="1285875" y="3856038"/>
          <p14:tracePt t="73074" x="1268413" y="3856038"/>
          <p14:tracePt t="73090" x="1235075" y="3840163"/>
          <p14:tracePt t="73107" x="1219200" y="3840163"/>
          <p14:tracePt t="73124" x="1177925" y="3822700"/>
          <p14:tracePt t="73156" x="1160463" y="3822700"/>
          <p14:tracePt t="73440" x="1219200" y="3722688"/>
          <p14:tracePt t="73457" x="1301750" y="3648075"/>
          <p14:tracePt t="73474" x="1352550" y="3598863"/>
          <p14:tracePt t="73490" x="1435100" y="3532188"/>
          <p14:tracePt t="73507" x="1576388" y="3467100"/>
          <p14:tracePt t="73524" x="1800225" y="3341688"/>
          <p14:tracePt t="73540" x="2006600" y="3209925"/>
          <p14:tracePt t="73557" x="2206625" y="3068638"/>
          <p14:tracePt t="73573" x="2413000" y="2952750"/>
          <p14:tracePt t="73590" x="2587625" y="2860675"/>
          <p14:tracePt t="73607" x="2736850" y="2794000"/>
          <p14:tracePt t="73623" x="2878138" y="2760663"/>
          <p14:tracePt t="73640" x="2960688" y="2744788"/>
          <p14:tracePt t="73657" x="3068638" y="2711450"/>
          <p14:tracePt t="73674" x="3151188" y="2695575"/>
          <p14:tracePt t="73690" x="3201988" y="2678113"/>
          <p14:tracePt t="73707" x="3217863" y="2654300"/>
          <p14:tracePt t="73724" x="3235325" y="2654300"/>
          <p14:tracePt t="73740" x="3251200" y="2654300"/>
          <p14:tracePt t="73789" x="3267075" y="2654300"/>
          <p14:tracePt t="73807" x="3284538" y="2654300"/>
          <p14:tracePt t="73823" x="3300413" y="2654300"/>
          <p14:tracePt t="73840" x="3325813" y="2654300"/>
          <p14:tracePt t="73857" x="3341688" y="2654300"/>
          <p14:tracePt t="73906" x="3359150" y="2654300"/>
          <p14:tracePt t="74242" x="3359150" y="2695575"/>
          <p14:tracePt t="74258" x="3359150" y="2728913"/>
          <p14:tracePt t="74274" x="3375025" y="2778125"/>
          <p14:tracePt t="74291" x="3375025" y="2827338"/>
          <p14:tracePt t="75308" x="3341688" y="3482975"/>
          <p14:tracePt t="75312" x="3300413" y="3498850"/>
          <p14:tracePt t="75330" x="3251200" y="3549650"/>
          <p14:tracePt t="75341" x="3201988" y="3582988"/>
          <p14:tracePt t="75357" x="3151188" y="3632200"/>
          <p14:tracePt t="75374" x="3101975" y="3665538"/>
          <p14:tracePt t="75390" x="3068638" y="3706813"/>
          <p14:tracePt t="75407" x="3027363" y="3722688"/>
          <p14:tracePt t="75424" x="3009900" y="3740150"/>
          <p14:tracePt t="75440" x="2994025" y="3756025"/>
          <p14:tracePt t="75457" x="2978150" y="3756025"/>
          <p14:tracePt t="75790" x="2978150" y="3722688"/>
          <p14:tracePt t="75807" x="3009900" y="3616325"/>
          <p14:tracePt t="75824" x="3068638" y="3532188"/>
          <p14:tracePt t="75840" x="3117850" y="3467100"/>
          <p14:tracePt t="75857" x="3284538" y="3241675"/>
          <p14:tracePt t="75874" x="3425825" y="3117850"/>
          <p14:tracePt t="75890" x="3524250" y="3001963"/>
          <p14:tracePt t="75907" x="3632200" y="2894013"/>
          <p14:tracePt t="75923" x="3683000" y="2827338"/>
          <p14:tracePt t="75940" x="3748088" y="2760663"/>
          <p14:tracePt t="75957" x="3781425" y="2711450"/>
          <p14:tracePt t="75973" x="3798888" y="2695575"/>
          <p14:tracePt t="75990" x="3798888" y="2678113"/>
          <p14:tracePt t="76007" x="3814763" y="2654300"/>
          <p14:tracePt t="76039" x="3832225" y="2654300"/>
          <p14:tracePt t="76148" x="3832225" y="2678113"/>
          <p14:tracePt t="76157" x="3832225" y="2695575"/>
          <p14:tracePt t="76173" x="3798888" y="2728913"/>
          <p14:tracePt t="76190" x="3765550" y="2778125"/>
          <p14:tracePt t="76207" x="3732213" y="2827338"/>
          <p14:tracePt t="76223" x="3698875" y="2878138"/>
          <p14:tracePt t="76240" x="3665538" y="2911475"/>
          <p14:tracePt t="76257" x="3632200" y="2968625"/>
          <p14:tracePt t="76273" x="3598863" y="3017838"/>
          <p14:tracePt t="76290" x="3557588" y="3051175"/>
          <p14:tracePt t="76307" x="3541713" y="3068638"/>
          <p14:tracePt t="76324" x="3508375" y="3101975"/>
          <p14:tracePt t="76340" x="3492500" y="3101975"/>
          <p14:tracePt t="76357" x="3475038" y="3117850"/>
          <p14:tracePt t="77375" x="3392488" y="3192463"/>
          <p14:tracePt t="82959" x="6510338" y="2811463"/>
          <p14:tracePt t="82990" x="6527800" y="2811463"/>
          <p14:tracePt t="83007" x="6800850" y="2695575"/>
          <p14:tracePt t="83023" x="7091363" y="2570163"/>
          <p14:tracePt t="83040" x="7364413" y="2487613"/>
          <p14:tracePt t="83057" x="7639050" y="2397125"/>
          <p14:tracePt t="83073" x="8153400" y="2281238"/>
          <p14:tracePt t="83090" x="8609013" y="2197100"/>
          <p14:tracePt t="83107" x="9007475" y="2197100"/>
          <p14:tracePt t="83124" x="9231313" y="2197100"/>
          <p14:tracePt t="83140" x="9437688" y="2230438"/>
          <p14:tracePt t="83157" x="9537700" y="2281238"/>
          <p14:tracePt t="83173" x="9620250" y="2346325"/>
          <p14:tracePt t="83190" x="9653588" y="2397125"/>
          <p14:tracePt t="83207" x="9678988" y="2471738"/>
          <p14:tracePt t="83224" x="9653588" y="2536825"/>
          <p14:tracePt t="83240" x="9588500" y="2603500"/>
          <p14:tracePt t="83257" x="9537700" y="2654300"/>
          <p14:tracePt t="83273" x="9380538" y="2778125"/>
          <p14:tracePt t="83290" x="9264650" y="2894013"/>
          <p14:tracePt t="83307" x="9148763" y="3035300"/>
          <p14:tracePt t="83323" x="9007475" y="3209925"/>
          <p14:tracePt t="83340" x="8850313" y="3467100"/>
          <p14:tracePt t="83357" x="8766175" y="3648075"/>
          <p14:tracePt t="83374" x="8683625" y="3889375"/>
          <p14:tracePt t="83390" x="8609013" y="4113213"/>
          <p14:tracePt t="83407" x="8575675" y="4237038"/>
          <p14:tracePt t="83423" x="8542338" y="4370388"/>
          <p14:tracePt t="83440" x="8509000" y="4478338"/>
          <p14:tracePt t="83457" x="8493125" y="4560888"/>
          <p14:tracePt t="83473" x="8475663" y="4627563"/>
          <p14:tracePt t="83490" x="8475663" y="4694238"/>
          <p14:tracePt t="83507" x="8475663" y="4784725"/>
          <p14:tracePt t="83523" x="8459788" y="4833938"/>
          <p14:tracePt t="83540" x="8459788" y="4884738"/>
          <p14:tracePt t="83556" x="8459788" y="4900613"/>
          <p14:tracePt t="85091" x="8475663" y="4900613"/>
          <p14:tracePt t="85107" x="8509000" y="4900613"/>
          <p14:tracePt t="85124" x="8559800" y="4900613"/>
          <p14:tracePt t="86142" x="9105900" y="4918075"/>
          <p14:tracePt t="88229" x="9105900" y="4884738"/>
          <p14:tracePt t="88240" x="9090025" y="4818063"/>
          <p14:tracePt t="88257" x="9023350" y="4694238"/>
          <p14:tracePt t="89275" x="8377238" y="2139950"/>
          <p14:tracePt t="94859" x="6145213" y="2039938"/>
          <p14:tracePt t="102475" x="9247188" y="18494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096001" y="494165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 level diagram for an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endothermic reaction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products have higher energy than the reactants.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44926" y="1568221"/>
                <a:ext cx="6122708" cy="13997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i="1" dirty="0">
                    <a:solidFill>
                      <a:srgbClr val="00206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Endothermic reactions</a:t>
                </a:r>
                <a:r>
                  <a:rPr lang="zh-CN" altLang="en-US" sz="2400" b="1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:r>
                  <a:rPr lang="en-US" sz="2800" dirty="0">
                    <a:solidFill>
                      <a:srgbClr val="002060"/>
                    </a:solidFill>
                    <a:latin typeface="Calibri" panose="020F0502020204030204"/>
                    <a:ea typeface="宋体" panose="02010600030101010101" pitchFamily="2" charset="-122"/>
                  </a:rPr>
                  <a:t>can be described as: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reactants</a:t>
                </a:r>
                <a:r>
                  <a:rPr lang="zh-CN" alt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ea typeface="宋体" panose="02010600030101010101" pitchFamily="2" charset="-122"/>
                  </a:rPr>
                  <a:t>+ energy</a:t>
                </a:r>
                <a14:m>
                  <m:oMath xmlns:m="http://schemas.openxmlformats.org/officeDocument/2006/math">
                    <m:r>
                      <a:rPr lang="en-US" altLang="zh-CN" sz="32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3200" b="1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 </a:t>
                </a:r>
                <a:r>
                  <a:rPr lang="en-US" sz="3200" b="1" i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/>
                    <a:ea typeface="宋体" panose="02010600030101010101" pitchFamily="2" charset="-122"/>
                  </a:rPr>
                  <a:t>products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26" y="1568221"/>
                <a:ext cx="6122708" cy="1399742"/>
              </a:xfrm>
              <a:prstGeom prst="rect">
                <a:avLst/>
              </a:prstGeom>
              <a:blipFill>
                <a:blip r:embed="rId6"/>
                <a:stretch>
                  <a:fillRect l="-2484" r="-2070" b="-135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44926" y="3856837"/>
                <a:ext cx="602402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CaCO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3</a:t>
                </a:r>
                <a:r>
                  <a:rPr lang="en-US" sz="2400" dirty="0">
                    <a:solidFill>
                      <a:srgbClr val="002060"/>
                    </a:solidFill>
                  </a:rPr>
                  <a:t>(s)</a:t>
                </a:r>
                <a:r>
                  <a:rPr lang="zh-CN" altLang="en-US" sz="2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4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 CaO(s) + CO</a:t>
                </a:r>
                <a:r>
                  <a:rPr lang="en-US" sz="2400" baseline="-25000" dirty="0">
                    <a:solidFill>
                      <a:srgbClr val="002060"/>
                    </a:solidFill>
                  </a:rPr>
                  <a:t>2</a:t>
                </a:r>
                <a:r>
                  <a:rPr lang="en-US" sz="2400" dirty="0">
                    <a:solidFill>
                      <a:srgbClr val="002060"/>
                    </a:solidFill>
                  </a:rPr>
                  <a:t>(g)	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= +178 kJ</a:t>
                </a:r>
                <a:br>
                  <a:rPr lang="en-US" sz="2400" dirty="0">
                    <a:solidFill>
                      <a:srgbClr val="002060"/>
                    </a:solidFill>
                  </a:rPr>
                </a:br>
                <a:r>
                  <a:rPr lang="en-US" sz="2400" dirty="0">
                    <a:solidFill>
                      <a:srgbClr val="002060"/>
                    </a:solidFill>
                  </a:rPr>
                  <a:t>The plus sign(+) shows that energy is taken in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26" y="3856837"/>
                <a:ext cx="6024029" cy="830997"/>
              </a:xfrm>
              <a:prstGeom prst="rect">
                <a:avLst/>
              </a:prstGeom>
              <a:blipFill>
                <a:blip r:embed="rId7"/>
                <a:stretch>
                  <a:fillRect l="-1471" t="-4478" b="-149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955" y="985090"/>
            <a:ext cx="4629854" cy="3753050"/>
          </a:xfrm>
          <a:prstGeom prst="rect">
            <a:avLst/>
          </a:prstGeom>
        </p:spPr>
      </p:pic>
      <p:sp>
        <p:nvSpPr>
          <p:cNvPr id="6" name="标题 2"/>
          <p:cNvSpPr txBox="1"/>
          <p:nvPr/>
        </p:nvSpPr>
        <p:spPr>
          <a:xfrm>
            <a:off x="0" y="283347"/>
            <a:ext cx="3600000" cy="396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i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3"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宋体" panose="02010600030101010101" pitchFamily="2" charset="-122"/>
                <a:cs typeface="Calibri Light" panose="020F0302020204030204" pitchFamily="34" charset="0"/>
              </a:rPr>
              <a:t> Endothermic reaction</a:t>
            </a:r>
            <a:endParaRPr kumimoji="0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宋体" panose="02010600030101010101" pitchFamily="2" charset="-122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FE1208-2ABB-8791-86EC-9AC43AD68AF7}"/>
              </a:ext>
            </a:extLst>
          </p:cNvPr>
          <p:cNvSpPr txBox="1"/>
          <p:nvPr/>
        </p:nvSpPr>
        <p:spPr>
          <a:xfrm>
            <a:off x="9690027" y="455803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venir Light" panose="020B0402020203020204" pitchFamily="34" charset="77"/>
                <a:cs typeface="Arial Hebrew" pitchFamily="2" charset="-79"/>
              </a:rPr>
              <a:t>reaction</a:t>
            </a:r>
            <a:r>
              <a:rPr lang="zh-CN" altLang="en-US" dirty="0">
                <a:latin typeface="Avenir Light" panose="020B0402020203020204" pitchFamily="34" charset="77"/>
                <a:cs typeface="Arial Hebrew" pitchFamily="2" charset="-79"/>
              </a:rPr>
              <a:t> </a:t>
            </a:r>
            <a:r>
              <a:rPr lang="en-US" altLang="zh-CN" dirty="0">
                <a:latin typeface="Avenir Light" panose="020B0402020203020204" pitchFamily="34" charset="77"/>
                <a:cs typeface="Arial Hebrew" pitchFamily="2" charset="-79"/>
              </a:rPr>
              <a:t>progress</a:t>
            </a:r>
            <a:endParaRPr lang="en-CN" dirty="0">
              <a:latin typeface="Avenir Light" panose="020B0402020203020204" pitchFamily="34" charset="77"/>
              <a:cs typeface="Arial Hebrew" pitchFamily="2" charset="-79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C1013BD-F4CC-7B27-A1AB-CF655351278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06360" y="3905640"/>
              <a:ext cx="1036800" cy="613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C1013BD-F4CC-7B27-A1AB-CF65535127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97000" y="3896280"/>
                <a:ext cx="1055520" cy="631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extLst>
              <a:ext uri="{FF2B5EF4-FFF2-40B4-BE49-F238E27FC236}">
                <a16:creationId xmlns:a16="http://schemas.microsoft.com/office/drawing/2014/main" id="{FD522CDE-BD01-E8FB-8C45-0AB4E7A89E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22"/>
    </mc:Choice>
    <mc:Fallback>
      <p:transition spd="slow" advTm="10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8171" x="9280525" y="2024063"/>
          <p14:tracePt t="8190" x="9331325" y="2139950"/>
          <p14:tracePt t="8199" x="9331325" y="2163763"/>
          <p14:tracePt t="8216" x="9363075" y="2230438"/>
          <p14:tracePt t="8233" x="9396413" y="2312988"/>
          <p14:tracePt t="8249" x="9421813" y="2379663"/>
          <p14:tracePt t="8266" x="9471025" y="2471738"/>
          <p14:tracePt t="8282" x="9521825" y="2587625"/>
          <p14:tracePt t="8299" x="9620250" y="2695575"/>
          <p14:tracePt t="8316" x="9712325" y="2794000"/>
          <p14:tracePt t="8332" x="9828213" y="2894013"/>
          <p14:tracePt t="8349" x="9928225" y="2986088"/>
          <p14:tracePt t="8366" x="10069513" y="3084513"/>
          <p14:tracePt t="8382" x="10226675" y="3209925"/>
          <p14:tracePt t="8399" x="10391775" y="3341688"/>
          <p14:tracePt t="8416" x="10483850" y="3408363"/>
          <p14:tracePt t="8432" x="10517188" y="3449638"/>
          <p14:tracePt t="8449" x="10533063" y="3467100"/>
          <p14:tracePt t="8465" x="10550525" y="3467100"/>
          <p14:tracePt t="8514" x="10517188" y="3467100"/>
          <p14:tracePt t="8532" x="10442575" y="3467100"/>
          <p14:tracePt t="8549" x="10325100" y="3467100"/>
          <p14:tracePt t="8565" x="10167938" y="3467100"/>
          <p14:tracePt t="8582" x="10018713" y="3482975"/>
          <p14:tracePt t="8599" x="9844088" y="3516313"/>
          <p14:tracePt t="8615" x="9694863" y="3565525"/>
          <p14:tracePt t="8632" x="9521825" y="3598863"/>
          <p14:tracePt t="8649" x="9347200" y="3632200"/>
          <p14:tracePt t="8666" x="9182100" y="3665538"/>
          <p14:tracePt t="8682" x="9023350" y="3690938"/>
          <p14:tracePt t="8699" x="8866188" y="3722688"/>
          <p14:tracePt t="8716" x="8667750" y="3740150"/>
          <p14:tracePt t="8732" x="8526463" y="3740150"/>
          <p14:tracePt t="8748" x="8459788" y="3740150"/>
          <p14:tracePt t="8765" x="8359775" y="3756025"/>
          <p14:tracePt t="8782" x="8302625" y="3756025"/>
          <p14:tracePt t="8799" x="8251825" y="3773488"/>
          <p14:tracePt t="8815" x="8235950" y="3773488"/>
          <p14:tracePt t="9298" x="8218488" y="3806825"/>
          <p14:tracePt t="9316" x="8186738" y="3856038"/>
          <p14:tracePt t="9333" x="8120063" y="3905250"/>
          <p14:tracePt t="9350" x="8012113" y="3979863"/>
          <p14:tracePt t="9366" x="7912100" y="4030663"/>
          <p14:tracePt t="10384" x="7191375" y="3840163"/>
          <p14:tracePt t="10978" x="7191375" y="3789363"/>
          <p14:tracePt t="10986" x="7191375" y="3773488"/>
          <p14:tracePt t="10999" x="7191375" y="3756025"/>
          <p14:tracePt t="11016" x="7191375" y="3722688"/>
          <p14:tracePt t="11032" x="7207250" y="3665538"/>
          <p14:tracePt t="11049" x="7273925" y="3616325"/>
          <p14:tracePt t="11065" x="7381875" y="3549650"/>
          <p14:tracePt t="11082" x="7513638" y="3433763"/>
          <p14:tracePt t="11099" x="7639050" y="3292475"/>
          <p14:tracePt t="11116" x="7754938" y="3151188"/>
          <p14:tracePt t="11133" x="7896225" y="2952750"/>
          <p14:tracePt t="11149" x="7978775" y="2811463"/>
          <p14:tracePt t="11165" x="8061325" y="2654300"/>
          <p14:tracePt t="11182" x="8120063" y="2520950"/>
          <p14:tracePt t="11199" x="8169275" y="2438400"/>
          <p14:tracePt t="11215" x="8218488" y="2346325"/>
          <p14:tracePt t="11232" x="8251825" y="2281238"/>
          <p14:tracePt t="11249" x="8285163" y="2230438"/>
          <p14:tracePt t="11265" x="8318500" y="2197100"/>
          <p14:tracePt t="11282" x="8359775" y="2181225"/>
          <p14:tracePt t="11299" x="8377238" y="2163763"/>
          <p14:tracePt t="11316" x="8393113" y="2139950"/>
          <p14:tracePt t="11349" x="8410575" y="2139950"/>
          <p14:tracePt t="11366" x="8426450" y="2139950"/>
          <p14:tracePt t="11382" x="8443913" y="2139950"/>
          <p14:tracePt t="11399" x="8459788" y="2139950"/>
          <p14:tracePt t="11416" x="8493125" y="2139950"/>
          <p14:tracePt t="11433" x="8559800" y="2139950"/>
          <p14:tracePt t="12450" x="9331325" y="2106613"/>
          <p14:tracePt t="12535" x="9331325" y="2122488"/>
          <p14:tracePt t="12550" x="9331325" y="2163763"/>
          <p14:tracePt t="12564" x="9313863" y="2230438"/>
          <p14:tracePt t="12583" x="9247188" y="2397125"/>
          <p14:tracePt t="12599" x="9213850" y="2487613"/>
          <p14:tracePt t="12615" x="9148763" y="2654300"/>
          <p14:tracePt t="12632" x="9105900" y="2878138"/>
          <p14:tracePt t="12649" x="9056688" y="3101975"/>
          <p14:tracePt t="12666" x="9040813" y="3390900"/>
          <p14:tracePt t="12682" x="9040813" y="3582988"/>
          <p14:tracePt t="12699" x="9040813" y="3690938"/>
          <p14:tracePt t="12716" x="9040813" y="3789363"/>
          <p14:tracePt t="12732" x="9040813" y="3871913"/>
          <p14:tracePt t="12749" x="9040813" y="3922713"/>
          <p14:tracePt t="12765" x="9040813" y="3963988"/>
          <p14:tracePt t="12782" x="9040813" y="3997325"/>
          <p14:tracePt t="12799" x="9040813" y="4046538"/>
          <p14:tracePt t="12815" x="9040813" y="4079875"/>
          <p14:tracePt t="12832" x="9040813" y="4097338"/>
          <p14:tracePt t="12849" x="9040813" y="4113213"/>
          <p14:tracePt t="12865" x="9040813" y="4129088"/>
          <p14:tracePt t="12882" x="9040813" y="4146550"/>
          <p14:tracePt t="12899" x="9040813" y="4162425"/>
          <p14:tracePt t="12915" x="9040813" y="4203700"/>
          <p14:tracePt t="12932" x="9040813" y="4237038"/>
          <p14:tracePt t="12949" x="9040813" y="4254500"/>
          <p14:tracePt t="12965" x="9040813" y="4270375"/>
          <p14:tracePt t="13249" x="9040813" y="4254500"/>
          <p14:tracePt t="13266" x="9040813" y="4221163"/>
          <p14:tracePt t="13282" x="9040813" y="4146550"/>
          <p14:tracePt t="13298" x="9056688" y="4064000"/>
          <p14:tracePt t="13316" x="9056688" y="3979863"/>
          <p14:tracePt t="13332" x="9090025" y="3889375"/>
          <p14:tracePt t="13350" x="9123363" y="3756025"/>
          <p14:tracePt t="13366" x="9148763" y="3616325"/>
          <p14:tracePt t="13382" x="9182100" y="3482975"/>
          <p14:tracePt t="13399" x="9197975" y="3375025"/>
          <p14:tracePt t="13416" x="9197975" y="3275013"/>
          <p14:tracePt t="13432" x="9213850" y="3225800"/>
          <p14:tracePt t="13449" x="9231313" y="3151188"/>
          <p14:tracePt t="13466" x="9247188" y="3117850"/>
          <p14:tracePt t="13482" x="9264650" y="3068638"/>
          <p14:tracePt t="13499" x="9280525" y="3035300"/>
          <p14:tracePt t="14517" x="9555163" y="1973263"/>
          <p14:tracePt t="28285" x="4454525" y="2603500"/>
          <p14:tracePt t="28320" x="4437063" y="2603500"/>
          <p14:tracePt t="28332" x="4329113" y="2654300"/>
          <p14:tracePt t="28349" x="4071938" y="2728913"/>
          <p14:tracePt t="28366" x="3683000" y="2794000"/>
          <p14:tracePt t="28382" x="3168650" y="2827338"/>
          <p14:tracePt t="28398" x="2603500" y="2860675"/>
          <p14:tracePt t="28415" x="2206625" y="2860675"/>
          <p14:tracePt t="28432" x="1800225" y="2860675"/>
          <p14:tracePt t="28449" x="1525588" y="2860675"/>
          <p14:tracePt t="28465" x="1319213" y="2860675"/>
          <p14:tracePt t="28482" x="1219200" y="2860675"/>
          <p14:tracePt t="28499" x="1095375" y="2860675"/>
          <p14:tracePt t="28515" x="1077913" y="2860675"/>
          <p14:tracePt t="28532" x="1044575" y="2827338"/>
          <p14:tracePt t="28549" x="1044575" y="2811463"/>
          <p14:tracePt t="28581" x="1044575" y="2794000"/>
          <p14:tracePt t="28599" x="1044575" y="2778125"/>
          <p14:tracePt t="28631" x="1062038" y="2778125"/>
          <p14:tracePt t="28649" x="1111250" y="2778125"/>
          <p14:tracePt t="28665" x="1160463" y="2778125"/>
          <p14:tracePt t="28682" x="1235075" y="2778125"/>
          <p14:tracePt t="28699" x="1335088" y="2794000"/>
          <p14:tracePt t="28715" x="1435100" y="2827338"/>
          <p14:tracePt t="28732" x="1592263" y="2844800"/>
          <p14:tracePt t="28748" x="1849438" y="2860675"/>
          <p14:tracePt t="28765" x="2057400" y="2911475"/>
          <p14:tracePt t="28782" x="2479675" y="3001963"/>
          <p14:tracePt t="28799" x="2603500" y="3017838"/>
          <p14:tracePt t="28816" x="2844800" y="3051175"/>
          <p14:tracePt t="28832" x="3068638" y="3084513"/>
          <p14:tracePt t="28849" x="3168650" y="3084513"/>
          <p14:tracePt t="28865" x="3235325" y="3084513"/>
          <p14:tracePt t="28882" x="3284538" y="3084513"/>
          <p14:tracePt t="28898" x="3325813" y="3084513"/>
          <p14:tracePt t="28931" x="3341688" y="3084513"/>
          <p14:tracePt t="29375" x="3325813" y="3084513"/>
          <p14:tracePt t="29383" x="3300413" y="3084513"/>
          <p14:tracePt t="29399" x="3284538" y="3084513"/>
          <p14:tracePt t="29416" x="3267075" y="3084513"/>
          <p14:tracePt t="30434" x="3151188" y="3068638"/>
          <p14:tracePt t="33957" x="2281238" y="2728913"/>
          <p14:tracePt t="36366" x="2297113" y="2728913"/>
          <p14:tracePt t="36383" x="2363788" y="2728913"/>
          <p14:tracePt t="36399" x="2430463" y="2728913"/>
          <p14:tracePt t="37417" x="5614988" y="1924050"/>
          <p14:tracePt t="37435" x="5614988" y="1939925"/>
          <p14:tracePt t="41853" x="5705475" y="1939925"/>
          <p14:tracePt t="41868" x="5954713" y="1865313"/>
          <p14:tracePt t="41883" x="6270625" y="1831975"/>
          <p14:tracePt t="41899" x="6577013" y="1831975"/>
          <p14:tracePt t="41915" x="6850063" y="1831975"/>
          <p14:tracePt t="41932" x="7224713" y="1831975"/>
          <p14:tracePt t="41949" x="7621588" y="1849438"/>
          <p14:tracePt t="41966" x="7896225" y="1865313"/>
          <p14:tracePt t="41982" x="8027988" y="1865313"/>
          <p14:tracePt t="41999" x="8153400" y="1865313"/>
          <p14:tracePt t="42015" x="8218488" y="1865313"/>
          <p14:tracePt t="43034" x="2513013" y="6700838"/>
          <p14:tracePt t="43306" x="2497138" y="6716713"/>
          <p14:tracePt t="43316" x="2446338" y="6775450"/>
          <p14:tracePt t="43734" x="2960688" y="5522913"/>
          <p14:tracePt t="43751" x="3906838" y="4802188"/>
          <p14:tracePt t="43766" x="5118100" y="3922713"/>
          <p14:tracePt t="43782" x="5854700" y="3390900"/>
          <p14:tracePt t="43799" x="6643688" y="2911475"/>
          <p14:tracePt t="43815" x="6983413" y="2711450"/>
          <p14:tracePt t="43832" x="7191375" y="2603500"/>
          <p14:tracePt t="43849" x="7331075" y="2536825"/>
          <p14:tracePt t="43866" x="7381875" y="2505075"/>
          <p14:tracePt t="43882" x="7415213" y="2505075"/>
          <p14:tracePt t="43899" x="7364413" y="2520950"/>
          <p14:tracePt t="43915" x="7299325" y="2554288"/>
          <p14:tracePt t="43932" x="7173913" y="2636838"/>
          <p14:tracePt t="43949" x="7091363" y="2695575"/>
          <p14:tracePt t="43965" x="6967538" y="2794000"/>
          <p14:tracePt t="43982" x="6834188" y="2894013"/>
          <p14:tracePt t="43999" x="6710363" y="3017838"/>
          <p14:tracePt t="44015" x="6577013" y="3135313"/>
          <p14:tracePt t="44032" x="6453188" y="3259138"/>
          <p14:tracePt t="44049" x="6337300" y="3390900"/>
          <p14:tracePt t="44065" x="6178550" y="3565525"/>
          <p14:tracePt t="44082" x="6029325" y="3756025"/>
          <p14:tracePt t="4644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0.8|4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2|0.1|10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6.5|3.4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4|4.4|21.5|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|5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560</Words>
  <Application>Microsoft Macintosh PowerPoint</Application>
  <PresentationFormat>Widescreen</PresentationFormat>
  <Paragraphs>62</Paragraphs>
  <Slides>14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黑体</vt:lpstr>
      <vt:lpstr>宋体</vt:lpstr>
      <vt:lpstr>Aldhabi</vt:lpstr>
      <vt:lpstr>Algerian</vt:lpstr>
      <vt:lpstr>Aptos</vt:lpstr>
      <vt:lpstr>Aptos Display</vt:lpstr>
      <vt:lpstr>Arial</vt:lpstr>
      <vt:lpstr>Avenir Light</vt:lpstr>
      <vt:lpstr>Calibri</vt:lpstr>
      <vt:lpstr>Calibri Light</vt:lpstr>
      <vt:lpstr>Cambria Math</vt:lpstr>
      <vt:lpstr>Times New Roman</vt:lpstr>
      <vt:lpstr>Office Theme</vt:lpstr>
      <vt:lpstr>Section 5 Energy</vt:lpstr>
      <vt:lpstr>Part 1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e40690</dc:creator>
  <cp:lastModifiedBy>e40690</cp:lastModifiedBy>
  <cp:revision>1</cp:revision>
  <dcterms:created xsi:type="dcterms:W3CDTF">2026-03-30T02:24:46Z</dcterms:created>
  <dcterms:modified xsi:type="dcterms:W3CDTF">2026-03-30T02:26:13Z</dcterms:modified>
</cp:coreProperties>
</file>