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Action1.xml" ContentType="application/vnd.ms-office.inkAction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ink/inkAction2.xml" ContentType="application/vnd.ms-office.inkAction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5"/>
  </p:notesMasterIdLst>
  <p:sldIdLst>
    <p:sldId id="436" r:id="rId2"/>
    <p:sldId id="442" r:id="rId3"/>
    <p:sldId id="443" r:id="rId4"/>
    <p:sldId id="493" r:id="rId5"/>
    <p:sldId id="495" r:id="rId6"/>
    <p:sldId id="496" r:id="rId7"/>
    <p:sldId id="492" r:id="rId8"/>
    <p:sldId id="448" r:id="rId9"/>
    <p:sldId id="497" r:id="rId10"/>
    <p:sldId id="494" r:id="rId11"/>
    <p:sldId id="509" r:id="rId12"/>
    <p:sldId id="499" r:id="rId13"/>
    <p:sldId id="498" r:id="rId14"/>
    <p:sldId id="502" r:id="rId15"/>
    <p:sldId id="503" r:id="rId16"/>
    <p:sldId id="459" r:id="rId17"/>
    <p:sldId id="460" r:id="rId18"/>
    <p:sldId id="529" r:id="rId19"/>
    <p:sldId id="462" r:id="rId20"/>
    <p:sldId id="508" r:id="rId21"/>
    <p:sldId id="504" r:id="rId22"/>
    <p:sldId id="505" r:id="rId23"/>
    <p:sldId id="450" r:id="rId24"/>
    <p:sldId id="488" r:id="rId25"/>
    <p:sldId id="489" r:id="rId26"/>
    <p:sldId id="490" r:id="rId27"/>
    <p:sldId id="491" r:id="rId28"/>
    <p:sldId id="517" r:id="rId29"/>
    <p:sldId id="518" r:id="rId30"/>
    <p:sldId id="438" r:id="rId31"/>
    <p:sldId id="519" r:id="rId32"/>
    <p:sldId id="568" r:id="rId33"/>
    <p:sldId id="569" r:id="rId34"/>
    <p:sldId id="520" r:id="rId35"/>
    <p:sldId id="521" r:id="rId36"/>
    <p:sldId id="449" r:id="rId37"/>
    <p:sldId id="451" r:id="rId38"/>
    <p:sldId id="522" r:id="rId39"/>
    <p:sldId id="523" r:id="rId40"/>
    <p:sldId id="524" r:id="rId41"/>
    <p:sldId id="452" r:id="rId42"/>
    <p:sldId id="525" r:id="rId43"/>
    <p:sldId id="510" r:id="rId44"/>
    <p:sldId id="511" r:id="rId45"/>
    <p:sldId id="512" r:id="rId46"/>
    <p:sldId id="513" r:id="rId47"/>
    <p:sldId id="332" r:id="rId48"/>
    <p:sldId id="514" r:id="rId49"/>
    <p:sldId id="435" r:id="rId50"/>
    <p:sldId id="516" r:id="rId51"/>
    <p:sldId id="437" r:id="rId52"/>
    <p:sldId id="515" r:id="rId53"/>
    <p:sldId id="453" r:id="rId54"/>
  </p:sldIdLst>
  <p:sldSz cx="12192000" cy="6858000"/>
  <p:notesSz cx="6858000" cy="9144000"/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78" autoAdjust="0"/>
    <p:restoredTop sz="96110" autoAdjust="0"/>
  </p:normalViewPr>
  <p:slideViewPr>
    <p:cSldViewPr snapToGrid="0">
      <p:cViewPr varScale="1">
        <p:scale>
          <a:sx n="117" d="100"/>
          <a:sy n="117" d="100"/>
        </p:scale>
        <p:origin x="176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6-04-13T00:42:06.0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7063">
    <iact:property name="dataType"/>
    <iact:actionData xml:id="d0">
      <inkml:trace xmlns:inkml="http://www.w3.org/2003/InkML" xml:id="stk0" contextRef="#ctx0" brushRef="#br0">23776 11563 24575 0,'-8'62'0'41,"1"-1"0"0,0 0 0 0,0 0 0 0,-1 1 0 0,1-1 0 0,0 0 0 0,-1 0 0 0,1 0 0 1,0 1 0-1,-1-1 0 0,1 0 0 0,0 0 0 0,-1 1 0 0,1 0 0 0,-1 0 0 0,1 1 0 1,0-1 0-1,-1 0 0 0,1 1 0 0,-1-1 0 0,1 1 0 0,-1-1 0 0,1 0 0 0,-1 1 0 1</inkml:trace>
    </iact:actionData>
  </iact:action>
  <iact:action type="add" startTime="69144">
    <iact:property name="dataType"/>
    <iact:actionData xml:id="d1">
      <inkml:trace xmlns:inkml="http://www.w3.org/2003/InkML" xml:id="stk1" contextRef="#ctx0" brushRef="#br0">23591 13107 24575 0,'0'41'0'23,"0"0"0"0,0-2 0 0,0 1 0 0,0 2 0 0,0 5 0 0,1 9 0 0,0 5 0 1,-3-1 0-1,-3-11 0 0,-3-2 0 0,1 3-299 0,3 1 1 0,1 3 0 0,-1 0-1 1,0-3 299-1,-3 0 0 0,0-3 0 0,-2 1 0 0,-3-2 0 0,-3 2 0 0,1 0 0 0,3-2 0 1,7 5 0-1,3-2 0 0,-4-1 0 0,-10 4 0 0,-4 0 0 0,2-3 146 0,4 7 0 1,3-4-146-1,2-5 0 0,1-1 0 0,-4 5 0 0,1 1 0 0,4 5 0 0,2-3 0 0,3-17 0 1,-1-2 0-1,-3-2 0 0,0-2 902 0,5 12-902 0,0-8 0 0,0 20 0 0,-20-18 0 1,14 16 0-1,-14-18 0 0,20 0 0 0,0 7 0 0,-9 17 0 0,-3 8 0 0,7-19 0 1,0 2 0-1,0 0 0 0,-2 6 0 0,-2 0 0 0,2-2 0 0,4-5 0 0,0-2 0 0,-1-5 0 1,-7-7 0-1,1-3 0 0,8 11 0 0,-1 2 0 0,-7 1 0 0,0 0 0 0,4 1 0 1,2-1 0-1,3-5 0 0,-1-4 0 0,-8 8 0 0,10-3 0 0,0 3 0 0,0 13 0 0,0-23 0 1,0-3 0-1,0 6 0 0,0-6 0 0,0 5 0 0,0 8 0 0,0 0 0 0,0-10 0 1,0 0 0-1,0 20 0 0,0-7 0 0,0-23 0 0,-21-14 0 0,16-4 0 0,-15-18 0 1</inkml:trace>
    </iact:actionData>
  </iact:action>
  <iact:action type="add" startTime="72662">
    <iact:property name="dataType"/>
    <iact:actionData xml:id="d2">
      <inkml:trace xmlns:inkml="http://www.w3.org/2003/InkML" xml:id="stk2" contextRef="#ctx0" brushRef="#br0">24214 13706 24575 0,'7'63'0'51,"1"0"0"0,0 1 0 1,-1-1 0-1,1 1 0 1,0-1 0-1,-1 1 0 1,1-1 0-1,0 1 0 1,-1-1 0-1,2 8 0 1,1 4 0-1,-1 2 0 1,1-2 0-1,-2-5 0 1,0-10 0-1,-3-12 0 1,-2-17 0-1,-3-8 0 1,0 8 0-1,0-26 0 0,0 26 0 1,-10-29 0-1,7 29 0 1,-7 5 0-1,10 23 0 1,1-15 0-1,-2 1 0 1,-9-7 0-1,-1-2 0 1,9 5 0-1,-1-2 0 1,-17 17 0-1,9-20 0 1,9-13 0-1,-8 8 0 1,10-16 0-1,0 29 0 1,0-9 0-1,0 1 0 1,0-13 0-1,0 8 0 0,-21 5 0 1,16 23 0-1,-6-25 0 1,2 1 0-1,9 24 0 1,0-24 0-1,0 6 0 1,-21-5 0-1,13-3 0 1,-1 14 0-1,0 13 0 1,0 9 0-1,0 4 0 1,0 3 0-1,0-2 0 1,1-5 0-1,-1-8 0 1,1-11 0-1,-6 13 0 0,1-12 0 1,-1 12-143-1,5-8 1 1,-2 17 0-1,-1 10 0 1,0 4 0-1,1-2-1 1,0-9 1-1,3-13 0 1,3-20 0-1,2-27 142 1,3-18 0-1,-10-27 0 1,7 24 0-1,-7-14 0 1,10 20 0-1,0 0 0 1,0-10 1280-1,0 7-1280 1,0-7 0-1,0-11 0 0,0 16 0 1,0-15 0-1,0 20 0 1,10 20 0-1,-7-15 0 1,28 16 0-1,-26-21 0 1,15 0 0-1,1 10 0 1,-16-7 0-1,26 7 0 1,-29 10 0-1,8-14 0 1,-10 14 0-1,0-20-1357 1,-51-51 0-1,38 38 0 1,-12-13 1-1,-1 1-1 1</inkml:trace>
    </iact:actionData>
  </iact:action>
  <iact:action type="add" startTime="101512">
    <iact:property name="dataType"/>
    <iact:actionData xml:id="d3">
      <inkml:trace xmlns:inkml="http://www.w3.org/2003/InkML" xml:id="stk3" contextRef="#ctx0" brushRef="#br0">27347 17322 24575 0,'19'32'0'102,"0"0"0"0,12 19 0 0,-31-51 0 0,0-20 0 1,0 15 0-1,0-16 0 0,0 21 0 0,0-20 0 0,0 15 0 1,-21-16 0-1,16 21 0 0,-15 0 0 0,20 0 0 0,0 0 0 1</inkml:trace>
    </iact:actionData>
  </iact:action>
  <iact:action type="add" startTime="111429">
    <iact:property name="dataType"/>
    <iact:actionData xml:id="d4">
      <inkml:trace xmlns:inkml="http://www.w3.org/2003/InkML" xml:id="stk4" contextRef="#ctx0" brushRef="#br0">27900 17345 24575 0,'0'0'0'183</inkml:trace>
    </iact:actionData>
  </iact:action>
  <iact:action type="add" startTime="112178">
    <iact:property name="dataType"/>
    <iact:actionData xml:id="d5">
      <inkml:trace xmlns:inkml="http://www.w3.org/2003/InkML" xml:id="stk5" contextRef="#ctx0" brushRef="#br0">28568 17345 24575 0,'0'0'0'137</inkml:trace>
    </iact:actionData>
  </iact:action>
  <iact:action type="add" startTime="113510">
    <iact:property name="dataType"/>
    <iact:actionData xml:id="d6">
      <inkml:trace xmlns:inkml="http://www.w3.org/2003/InkML" xml:id="stk6" contextRef="#ctx0" brushRef="#br0">29328 17345 24575 0,'0'0'0'1</inkml:trace>
    </iact:actionData>
  </iact:action>
  <iact:action type="add" startTime="136612">
    <iact:property name="dataType"/>
    <iact:actionData xml:id="d7">
      <inkml:trace xmlns:inkml="http://www.w3.org/2003/InkML" xml:id="stk7" contextRef="#ctx0" brushRef="#br0">27715 15779 24575 0,'-39'0'0'46,"-1"0"0"1,-11 0 0 0,-13 10 0 0,48-7 0 0,-4 7 0 0,10-10 0 0,7 20 0-1,-28-4 0 1,6 7 0 0,-1 7 0 0,-4-25 0 0,27 36 0 0,-7-35 0 0,10 14 0 0</inkml:trace>
    </iact:actionData>
  </iact:action>
  <iact:action type="add" startTime="138693">
    <iact:property name="dataType"/>
    <iact:actionData xml:id="d8">
      <inkml:trace xmlns:inkml="http://www.w3.org/2003/InkML" xml:id="stk8" contextRef="#ctx0" brushRef="#br0">28291 15963 24575 0,'-59'14'0'0,"0"0"0"0,-1 0 0 0,1 0 0 0,0 0 0 0,-1 0 0 0,1 0 0 0,0 0 0 0,-1 0 0 0,1 0 0 1,0 0 0-1,1-1 0 0,0 1 0 0,0 0 0 0,-1-1 0 0,1 1 0 0,0-1 0 0,0 1 0 0,0 0 0 0,0-1 0 1</inkml:trace>
    </iact:actionData>
  </iact:action>
  <iact:action type="add" startTime="139361">
    <iact:property name="dataType"/>
    <iact:actionData xml:id="d9">
      <inkml:trace xmlns:inkml="http://www.w3.org/2003/InkML" xml:id="stk9" contextRef="#ctx0" brushRef="#br0">28637 16147 24575 0,'13'0'0'40,"-44"0"0"0,0 0 0 1,-1 0 0-1,-2 0 0 1,-23 0 0-1,19 11 0 1,-16-9 0-1,8 29 0 1,-2-26 0-1,4 13 0 1,-10 15-295-1,18-6 0 1,-8 8 0-1,-6 7 0 1,-4 4 0-1,-1 2 0 1,0 0 0-1,3-2 0 0,4-5 0 1,7-8 0-1,-3 1 0 1,7-8 0-1,0 1 0 1,-6 6 0-1,-2 7 0 1,1 0 0-1,0 0 0 1,-1 0 0-1,1-1 1 1,0 1-1-1,-1 0 0 1,1 0 0-1,-1 0 0 1</inkml:trace>
    </iact:actionData>
  </iact:action>
  <iact:action type="add" startTime="140866">
    <iact:property name="dataType"/>
    <iact:actionData xml:id="d10">
      <inkml:trace xmlns:inkml="http://www.w3.org/2003/InkML" xml:id="stk10" contextRef="#ctx0" brushRef="#br0">29305 16170 24575 0,'-26'39'0'20,"1"-1"0"1,-5-6 0 0,-4 0 0 0,-2 4 0 0,-4 2 0 0,1-2 0 0,-10 2 0 0,3-2 0 0,4 11 0 0,5-4 0 0,-9-5 0 0,22-9 0 0,4-6 0 0,5-18 0 0,-6 25 0 0,11-7 0 0,-13 9 0 0,-8 3 0 0,-4 1 0-1,-4 2 0 1,-1 4 0 0,-3 5 0 0,0-3-293 0,4-6 1 0,0-3 0 0,0 2 292 0,-4 5 0 0,0 2 0 0,3-4 0 0,-4 3 0 0,4-4 0 0,9-16 0 0,6 0 0 0,4 18 0 0,11-36 0 0,7 15 0 0,-7-20 0 0,10 0 0 0</inkml:trace>
    </iact:actionData>
  </iact:action>
  <iact:action type="add" startTime="142790">
    <iact:property name="dataType"/>
    <iact:actionData xml:id="d11">
      <inkml:trace xmlns:inkml="http://www.w3.org/2003/InkML" xml:id="stk11" contextRef="#ctx0" brushRef="#br0">29766 16470 24575 0,'-40'40'0'12,"-1"-1"0"0,1 1 0 1,0 0 0-1,0 0 0 0,-1 0 0 1,1 0 0-1,-12 9 0 0,-6 4 0 1,4-4 0-1,13-8 0 0,21-16 0 1,20-14 0-1,0-11 0 0,0 20 0 1,-25 21 0-1,-11 5 0 0,3-10 0 1,-1 0 0-1,3 1 0 0,-1 2 0 1,0-5 0-1,-2-8 0 0,2-6 0 1,-12 3 0-1,29-13 0 0,-6-10 0 1,21 0 0-1,0 0 0 1</inkml:trace>
    </iact:actionData>
  </iact:action>
  <iact:action type="add" startTime="144528">
    <iact:property name="dataType"/>
    <iact:actionData xml:id="d12">
      <inkml:trace xmlns:inkml="http://www.w3.org/2003/InkML" xml:id="stk12" contextRef="#ctx0" brushRef="#br0">30181 16700 24575 0,'-32'48'0'74,"0"1"0"1,0-1 0-1,0 0 0 1,0 0 0-1,0 0 0 1,-1 0 0 0,0-1 0-1,1-1 0 1,1-3 0-1,3-4 0 1,-1 2 0-1,3-5 0 1,2-3 0 0,0-2 0-1,2-3 0 1,-22 18 0-1,29-23 0 1,-5-13 0 0</inkml:trace>
    </iact:actionData>
  </iact:action>
  <iact:action type="add" startTime="147112">
    <iact:property name="dataType"/>
    <iact:actionData xml:id="d13">
      <inkml:trace xmlns:inkml="http://www.w3.org/2003/InkML" xml:id="stk13" contextRef="#ctx0" brushRef="#br0">30780 16838 24575 0,'-41'46'0'119,"0"0"0"1,0 1 0-1,0-1 0 1,0 0 0-1,0 0 0 1,0 0 0-1,0 0 0 1,0 0 0 0</inkml:trace>
    </iact:actionData>
  </iact:action>
  <iact:action type="add" startTime="148498">
    <iact:property name="dataType"/>
    <iact:actionData xml:id="d14">
      <inkml:trace xmlns:inkml="http://www.w3.org/2003/InkML" xml:id="stk14" contextRef="#ctx0" brushRef="#br0">31355 16907 24575 0,'-10'59'0'115,"8"-2"0"0,-9-32 0 1,-9-4 0-1,15-11 0 0,-36 13 0 1,5 3 0-1,8 17 0 0,-3-28 0 1,21 26 0-1,-13-25 0 0,8 27 0 1,-26-27 0-1,35 4 0 0,-14-20 0 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6-04-13T00:42:06.0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0463">
    <iact:property name="dataType"/>
    <iact:actionData xml:id="d0">
      <inkml:trace xmlns:inkml="http://www.w3.org/2003/InkML" xml:id="stk0" contextRef="#ctx0" brushRef="#br0">22071 9168 24575 0,'0'56'0'24,"0"3"0"1,0-17 0 0,0 6 0 0,0 3 0 0,0 3 0-1,0 3 0 1,0 1 0 0,0 4 0 0,0 3 0 0,0-1-257-1,0-13 0 1,0 1 0 0,0-2 0 0,0-3 257 0,-1 13 0 0,2 11 0-1,2-32 0 1,1 11 0 0,1 7 0 0,2 7 0 0,0 5 0-1,1 5 0 1,1 1 0 0,0 2 0 0,0 0 0 0,0-1 0 0,1-4 0-1,-1-3 0 1,-1-7 0 0,0-6 0 0,0-8 0 0,4 20 0-1,-1-15 0 1,1 0 0 0,1 13-160 0,-4-14 0 0,0 12 1-1,2 9-1 1,-1 7 1 0,1 5-1 0,1 0 0 0,-1-2 1 0,1-4-1-1,0-9 1 1,-1-9-1 0,0-14 0 0,-1-16 1 0,-1-19 159-1,9-39 0 1,0-21 0 0,5 4 0 0,-2-1 0 0,-14 3 0 0,1 5 0-1,23-4 0 1,-29-11 684 0,29 19-684 0,-26-5 1209 0,15 5 1-1,1-1-1210 1,-5-25 0 0,-6 20 0 0,3-1 0 0,2 4 0-1,0 0 0 1,-7-4 0 0,0 1 0 0,15-20 0 0,7 13 0 0,-24 3 0-1,35 17 0 1,-36 3 0 0,15-8 0 0,-10 6 0 0,13-1 0-1,-7-5 0 1,14 29 0 0,-27-8 0 0,7 10 0 0,-10 0 0 0,0 10 0-1,21 13 0 1,4 23 0 0,1 13 0 0,-10-16 0 0,-1 3 0-1,-3 1 0 1,-1 1 0 0,0 9 0 0,3 1 0 0,9 0 0 0,-2-1 0-1,-14-8 0 1,1-3 0 0,13 0 0 0,-1-2 0 0,-12-9 0-1,0-1 0 1,2 0 0 0,3 1 0 0,3 5 0 0,-2-1 0-1,-9 12 0 1,11-13 0 0,-1-1 0 0,-12 1 0 0,12-5 0 0,0 1 0-1,-10 14 0 1,5-14 0 0,1-1 0 0,9 15 0 0,-14-2 0-1,24-2 0 1,-27-18 0 0,7 17 0 0,11-7 0 0,-16 0 0 0,25-13 0-1,-27 7 0 1,7-24 0 0,-10 14 0 0,20-12 0 0,18-2 0-1,14-2 0 1,13-2 0 0,7 0 0 0,6-1 0 0,0-1 0-1,-3 1 0 1,-5 0 0 0,-10 1 0 0,-12 2 0 0,10 5 0 0,-12 1 0-1,13-1-178 1,-11-5 1 0,14-2-1 0,8-1 1 0,7 0-1-1,3-1 1 1,-1 1-1 0,-5 1 1 0,-7 1-1 0,-12 2 1 0,-14 2 0-1,-18 3 177 1,-18 20 0 0,36-27 0 0,-25 28 0 0,7-16 0-1,7 8 0 1,-25 8 0 0,26-26 1952 0,-28 36-1952 0,27-36 0 0,-24 15 0-1,14-20 0 1,-20-20 0 0,31-6 0 0,-13-5 0 0,2-4 0-1,18-1 0 1,4 0 0 0,-1-9 0 0,-1-2 0 0,2 0 0-1,-2 2 0 1,-4 13 0 0,-3 3 0 0,-3-6 0 0,-3 6 0 0,-2 13 0-1,6-15 0 1,2 8 0 0,6-12 0 0,-11 17 0 0,0 0 0-1,8-26 0 1,7 29 0 0,-27-6 0 0,4 21 0 0,-20 0 0 0,11 21 0-1,-9-16 0 1,29 26 0 0,-6-8 0 0,1 13 0 0,5-11 0-1,-29 6 0 1,29 2 0 0,-16 6 0 0,6-11 0 0,2 0 0-1,13 8 0 1,0 7 0 0,7-17 0 0,-28 17 0 0,16-7 0 0,-8 0 0-1,13 7 0 1,0-17 0 0,1-17 0 0,18-2 0 0,13-1 0-1,8-1 0 1,1 0 0 0,-3-1 0 0,-8-1 0 0,-15 2 0 0,-4 0 0-1,-10 0 0 1,10 0 0 0,13-2 0 0,0-1 0 0,0 1 0-1,0-1 0 1,0 1 0 0,1-1 0 0,-1 1 0 0,0-1 0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65BD1-7332-4B51-B2DF-1B9A30791DA6}" type="datetimeFigureOut">
              <a:rPr lang="en-US" smtClean="0"/>
              <a:t>4/13/26</a:t>
            </a:fld>
            <a:endParaRPr 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BD530-67C9-43B9-A7E0-C6F9DFE2BC15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DDC678-EC9E-4218-8B69-BD43C415182B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1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DDC678-EC9E-4218-8B69-BD43C415182B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33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DDC678-EC9E-4218-8B69-BD43C415182B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36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DDC678-EC9E-4218-8B69-BD43C415182B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37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DDC678-EC9E-4218-8B69-BD43C415182B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38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DDC678-EC9E-4218-8B69-BD43C415182B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39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DDC678-EC9E-4218-8B69-BD43C415182B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40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DDC678-EC9E-4218-8B69-BD43C415182B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41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DDC678-EC9E-4218-8B69-BD43C415182B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42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2BD530-67C9-43B9-A7E0-C6F9DFE2BC1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174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dirty="0"/>
              <a:t>先说明一些化学反应会一直进行，直到一种反应物完全反应掉为止。画出这种情况的浓度</a:t>
            </a:r>
            <a:r>
              <a:rPr lang="en-US" altLang="zh-CN" dirty="0"/>
              <a:t>/</a:t>
            </a:r>
            <a:r>
              <a:rPr lang="zh-CN" altLang="en-US" dirty="0"/>
              <a:t>速率</a:t>
            </a:r>
            <a:r>
              <a:rPr lang="en-US" altLang="zh-CN" dirty="0"/>
              <a:t>-</a:t>
            </a:r>
            <a:r>
              <a:rPr lang="zh-CN" altLang="en-US" dirty="0"/>
              <a:t>时间图像。再讲述平衡。</a:t>
            </a:r>
          </a:p>
          <a:p>
            <a:r>
              <a:rPr lang="en-US" altLang="zh-CN" dirty="0"/>
              <a:t>A state of balance at which the rates of the forward and reverse reactions are equal.</a:t>
            </a:r>
          </a:p>
          <a:p>
            <a:endParaRPr lang="zh-CN" altLang="en-US" dirty="0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CA52F9-E7EB-4CDF-8CCD-1B97AAE9E98B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2CA958-4FEC-4265-9899-C1F87240C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dirty="0"/>
              <a:t>先说明一些化学反应会一直进行，直到一种反应物完全反应掉为止。画出这种情况的浓度</a:t>
            </a:r>
            <a:r>
              <a:rPr lang="en-US" altLang="zh-CN" dirty="0"/>
              <a:t>/</a:t>
            </a:r>
            <a:r>
              <a:rPr lang="zh-CN" altLang="en-US" dirty="0"/>
              <a:t>速率</a:t>
            </a:r>
            <a:r>
              <a:rPr lang="en-US" altLang="zh-CN" dirty="0"/>
              <a:t>-</a:t>
            </a:r>
            <a:r>
              <a:rPr lang="zh-CN" altLang="en-US" dirty="0"/>
              <a:t>时间图像。再讲述平衡。</a:t>
            </a:r>
          </a:p>
          <a:p>
            <a:r>
              <a:rPr lang="en-US" altLang="zh-CN" dirty="0"/>
              <a:t>A state of balance at which the rates of the forward and reverse reactions are equal.</a:t>
            </a:r>
          </a:p>
          <a:p>
            <a:endParaRPr lang="zh-CN" altLang="en-US" dirty="0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CA52F9-E7EB-4CDF-8CCD-1B97AAE9E98B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2CA958-4FEC-4265-9899-C1F87240C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2CA958-4FEC-4265-9899-C1F87240C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dirty="0">
                <a:solidFill>
                  <a:srgbClr val="2F5597"/>
                </a:solidFill>
                <a:ea typeface="宋体" panose="02010600030101010101" pitchFamily="2" charset="-122"/>
              </a:rPr>
              <a:t>molar Heat Capacity:</a:t>
            </a:r>
            <a:r>
              <a:rPr lang="en-US" altLang="zh-CN" sz="1200" b="1" baseline="0" dirty="0">
                <a:solidFill>
                  <a:srgbClr val="2F5597"/>
                </a:solidFill>
                <a:ea typeface="宋体" panose="02010600030101010101" pitchFamily="2" charset="-122"/>
              </a:rPr>
              <a:t> </a:t>
            </a:r>
            <a:r>
              <a:rPr lang="en-US" altLang="zh-CN" sz="1200" dirty="0">
                <a:solidFill>
                  <a:srgbClr val="2F5597"/>
                </a:solidFill>
                <a:ea typeface="宋体" panose="02010600030101010101" pitchFamily="2" charset="-122"/>
              </a:rPr>
              <a:t>the amount of heat required to raise the temperature of </a:t>
            </a:r>
            <a:r>
              <a:rPr lang="en-US" altLang="zh-CN" sz="1200" b="1" dirty="0">
                <a:solidFill>
                  <a:srgbClr val="2F5597"/>
                </a:solidFill>
                <a:ea typeface="宋体" panose="02010600030101010101" pitchFamily="2" charset="-122"/>
              </a:rPr>
              <a:t>one </a:t>
            </a:r>
            <a:r>
              <a:rPr lang="en-US" altLang="zh-CN" sz="1200" b="1" dirty="0" err="1">
                <a:solidFill>
                  <a:srgbClr val="2F5597"/>
                </a:solidFill>
                <a:ea typeface="宋体" panose="02010600030101010101" pitchFamily="2" charset="-122"/>
              </a:rPr>
              <a:t>mol</a:t>
            </a:r>
            <a:r>
              <a:rPr lang="en-US" altLang="zh-CN" sz="1200" b="1" dirty="0">
                <a:solidFill>
                  <a:srgbClr val="2F5597"/>
                </a:solidFill>
                <a:ea typeface="宋体" panose="02010600030101010101" pitchFamily="2" charset="-122"/>
              </a:rPr>
              <a:t> </a:t>
            </a:r>
            <a:r>
              <a:rPr lang="en-US" altLang="zh-CN" sz="1200" dirty="0">
                <a:solidFill>
                  <a:srgbClr val="2F5597"/>
                </a:solidFill>
                <a:ea typeface="宋体" panose="02010600030101010101" pitchFamily="2" charset="-122"/>
              </a:rPr>
              <a:t>of a substance by </a:t>
            </a:r>
            <a:r>
              <a:rPr lang="en-US" altLang="zh-CN" sz="1200" b="1" dirty="0">
                <a:solidFill>
                  <a:srgbClr val="2F5597"/>
                </a:solidFill>
                <a:ea typeface="宋体" panose="02010600030101010101" pitchFamily="2" charset="-122"/>
              </a:rPr>
              <a:t>one degree Celsius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DDC678-EC9E-4218-8B69-BD43C415182B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16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experimental </a:t>
            </a:r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美 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ɛk'spɛrɪ'mɛntəl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endParaRPr lang="en-US" altLang="zh-CN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b="1" dirty="0"/>
              <a:t>constant-pressure calorimetry</a:t>
            </a:r>
          </a:p>
          <a:p>
            <a:r>
              <a:rPr lang="en-US" altLang="zh-CN" dirty="0"/>
              <a:t>A coffee-cup calorimeter made of two Styrofoam cups.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DDC678-EC9E-4218-8B69-BD43C415182B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17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DDC678-EC9E-4218-8B69-BD43C415182B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24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DDC678-EC9E-4218-8B69-BD43C415182B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30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DDC678-EC9E-4218-8B69-BD43C415182B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32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编辑母版文本样式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4/13/26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等线" panose="02010600030101010101" charset="-122"/>
                <a:cs typeface="等线" panose="02010600030101010101" charset="-122"/>
              </a:defRPr>
            </a:lvl1pPr>
          </a:lstStyle>
          <a:p>
            <a:pPr marL="10604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D60167-4931-47E6-BA6A-407CBD079E47}" type="slidenum"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等线" panose="02010600030101010101" charset="-122"/>
                <a:ea typeface="+mn-ea"/>
              </a:rPr>
              <a:t>‹#›</a:t>
            </a:fld>
            <a:endParaRPr kumimoji="0" sz="1200" b="0" i="0" u="none" strike="noStrike" kern="1200" cap="none" spc="-5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charset="-122"/>
              <a:ea typeface="+mn-e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83463"/>
            <a:ext cx="3602736" cy="3992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369823"/>
            <a:ext cx="12034520" cy="25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1">
                <a:solidFill>
                  <a:schemeClr val="bg1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0600" y="2069496"/>
            <a:ext cx="10210799" cy="2192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2F5597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4/13/26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73765" y="6455550"/>
            <a:ext cx="213359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98989"/>
                </a:solidFill>
                <a:latin typeface="等线" panose="02010600030101010101" charset="-122"/>
                <a:cs typeface="等线" panose="02010600030101010101" charset="-122"/>
              </a:defRPr>
            </a:lvl1pPr>
          </a:lstStyle>
          <a:p>
            <a:pPr marL="10604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D60167-4931-47E6-BA6A-407CBD079E47}" type="slidenum"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等线" panose="02010600030101010101" charset="-122"/>
                <a:ea typeface="+mn-ea"/>
              </a:rPr>
              <a:t>‹#›</a:t>
            </a:fld>
            <a:endParaRPr kumimoji="0" sz="1200" b="0" i="0" u="none" strike="noStrike" kern="1200" cap="none" spc="-5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charset="-122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7.png"/><Relationship Id="rId5" Type="http://schemas.microsoft.com/office/2007/relationships/hdphoto" Target="../media/hdphoto7.wdp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7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microsoft.com/office/2007/relationships/hdphoto" Target="../media/hdphoto8.wdp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7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7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7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47.png"/><Relationship Id="rId5" Type="http://schemas.openxmlformats.org/officeDocument/2006/relationships/image" Target="../media/image52.png"/><Relationship Id="rId4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47.png"/><Relationship Id="rId5" Type="http://schemas.openxmlformats.org/officeDocument/2006/relationships/image" Target="../media/image53.png"/><Relationship Id="rId4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7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54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3.xml"/><Relationship Id="rId7" Type="http://schemas.microsoft.com/office/2011/relationships/inkAction" Target="../ink/inkAction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9.wdp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47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57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47.pn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58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47.pn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media14.m4a"/><Relationship Id="rId7" Type="http://schemas.microsoft.com/office/2007/relationships/hdphoto" Target="../media/hdphoto10.wdp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60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11/relationships/inkAction" Target="../ink/inkAction2.xml"/><Relationship Id="rId3" Type="http://schemas.openxmlformats.org/officeDocument/2006/relationships/audio" Target="../media/media15.m4a"/><Relationship Id="rId7" Type="http://schemas.openxmlformats.org/officeDocument/2006/relationships/image" Target="../media/image62.png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61.jpe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07/relationships/hdphoto" Target="../media/hdphoto11.wdp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835171" y="1970995"/>
            <a:ext cx="4521721" cy="12849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i="0" spc="-5" dirty="0">
                <a:solidFill>
                  <a:srgbClr val="000000"/>
                </a:solidFill>
              </a:rPr>
              <a:t>S</a:t>
            </a:r>
            <a:r>
              <a:rPr lang="en-US" altLang="zh-CN" sz="3600" i="0" spc="-5" dirty="0">
                <a:solidFill>
                  <a:srgbClr val="000000"/>
                </a:solidFill>
              </a:rPr>
              <a:t>ection</a:t>
            </a:r>
            <a:r>
              <a:rPr sz="3600" i="0" spc="-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lang="en-US" altLang="zh-CN" sz="3600" i="0" spc="-5" dirty="0">
                <a:solidFill>
                  <a:srgbClr val="000000"/>
                </a:solidFill>
              </a:rPr>
              <a:t>5</a:t>
            </a:r>
            <a:endParaRPr sz="3600" dirty="0">
              <a:latin typeface="Calibri Light" panose="020F0302020204030204"/>
              <a:cs typeface="Calibri Light" panose="020F0302020204030204"/>
            </a:endParaRPr>
          </a:p>
          <a:p>
            <a:pPr algn="ctr">
              <a:lnSpc>
                <a:spcPct val="100000"/>
              </a:lnSpc>
              <a:spcBef>
                <a:spcPts val="870"/>
              </a:spcBef>
            </a:pPr>
            <a:r>
              <a:rPr lang="en-US" sz="4000" i="0" spc="-5" dirty="0">
                <a:solidFill>
                  <a:srgbClr val="000000"/>
                </a:solidFill>
              </a:rPr>
              <a:t>Energy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752395" y="4946375"/>
            <a:ext cx="1729582" cy="427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160655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宋体" panose="02010600030101010101" pitchFamily="2" charset="-122"/>
                <a:cs typeface="Aldhabi" panose="01000000000000000000" pitchFamily="2" charset="-78"/>
              </a:rPr>
              <a:t>Emma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10087" y="3255962"/>
            <a:ext cx="8771890" cy="0"/>
          </a:xfrm>
          <a:custGeom>
            <a:avLst/>
            <a:gdLst/>
            <a:ahLst/>
            <a:cxnLst/>
            <a:rect l="l" t="t" r="r" b="b"/>
            <a:pathLst>
              <a:path w="8771890">
                <a:moveTo>
                  <a:pt x="8771824" y="0"/>
                </a:moveTo>
                <a:lnTo>
                  <a:pt x="0" y="1"/>
                </a:lnTo>
              </a:path>
            </a:pathLst>
          </a:custGeom>
          <a:ln w="12700">
            <a:solidFill>
              <a:srgbClr val="76717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49930" y="1265149"/>
            <a:ext cx="4977872" cy="4320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en-US" altLang="zh-CN" sz="28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Common Endothermic Reaction</a:t>
            </a:r>
            <a:endParaRPr lang="en-US" sz="2800" dirty="0">
              <a:solidFill>
                <a:srgbClr val="002060"/>
              </a:solidFill>
              <a:ea typeface="黑体" panose="02010609060101010101" pitchFamily="49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54839" y="2220977"/>
                <a:ext cx="5616624" cy="24160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42900" indent="-34290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800" b="1" dirty="0">
                    <a:solidFill>
                      <a:srgbClr val="002060"/>
                    </a:solidFill>
                    <a:latin typeface="+mj-lt"/>
                    <a:ea typeface="黑体" panose="02010609060101010101" pitchFamily="49" charset="-122"/>
                  </a:rPr>
                  <a:t>Ba(OH)</a:t>
                </a:r>
                <a:r>
                  <a:rPr lang="en-US" altLang="zh-CN" sz="2800" b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b="1" dirty="0">
                    <a:solidFill>
                      <a:srgbClr val="002060"/>
                    </a:solidFill>
                    <a:latin typeface="+mj-lt"/>
                    <a:ea typeface="黑体" panose="02010609060101010101" pitchFamily="49" charset="-122"/>
                  </a:rPr>
                  <a:t>.8H</a:t>
                </a:r>
                <a:r>
                  <a:rPr lang="en-US" altLang="zh-CN" sz="2800" b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b="1" dirty="0">
                    <a:solidFill>
                      <a:srgbClr val="002060"/>
                    </a:solidFill>
                    <a:latin typeface="+mj-lt"/>
                    <a:ea typeface="黑体" panose="02010609060101010101" pitchFamily="49" charset="-122"/>
                  </a:rPr>
                  <a:t>O + NH</a:t>
                </a:r>
                <a:r>
                  <a:rPr lang="en-US" altLang="zh-CN" sz="2800" b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b="1" dirty="0">
                    <a:solidFill>
                      <a:srgbClr val="002060"/>
                    </a:solidFill>
                    <a:latin typeface="+mj-lt"/>
                    <a:ea typeface="黑体" panose="02010609060101010101" pitchFamily="49" charset="-122"/>
                  </a:rPr>
                  <a:t>Cl</a:t>
                </a:r>
              </a:p>
              <a:p>
                <a:pPr marL="342900" indent="-34290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800" b="1" dirty="0">
                    <a:solidFill>
                      <a:srgbClr val="002060"/>
                    </a:solidFill>
                    <a:latin typeface="+mj-lt"/>
                    <a:ea typeface="黑体" panose="02010609060101010101" pitchFamily="49" charset="-122"/>
                  </a:rPr>
                  <a:t>CaCO</a:t>
                </a:r>
                <a:r>
                  <a:rPr lang="en-US" altLang="zh-CN" sz="2800" b="1" baseline="-25000" dirty="0">
                    <a:solidFill>
                      <a:srgbClr val="002060"/>
                    </a:solidFill>
                    <a:latin typeface="+mj-lt"/>
                    <a:ea typeface="黑体" panose="02010609060101010101" pitchFamily="49" charset="-122"/>
                  </a:rPr>
                  <a:t>3</a:t>
                </a:r>
                <a:r>
                  <a:rPr lang="en-US" altLang="zh-CN" sz="2800" b="1" dirty="0">
                    <a:solidFill>
                      <a:srgbClr val="002060"/>
                    </a:solidFill>
                    <a:latin typeface="+mj-lt"/>
                    <a:ea typeface="黑体" panose="02010609060101010101" pitchFamily="49" charset="-122"/>
                  </a:rPr>
                  <a:t> decomposition</a:t>
                </a:r>
              </a:p>
              <a:p>
                <a:pPr marL="342900" indent="-34290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solidFill>
                      <a:srgbClr val="002060"/>
                    </a:solidFill>
                    <a:ea typeface="黑体" panose="02010609060101010101" pitchFamily="49" charset="-122"/>
                  </a:rPr>
                  <a:t>C + CO</a:t>
                </a:r>
                <a:r>
                  <a:rPr lang="en-US" altLang="zh-CN" sz="2800" baseline="-25000" dirty="0">
                    <a:solidFill>
                      <a:srgbClr val="002060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solidFill>
                      <a:srgbClr val="002060"/>
                    </a:solidFill>
                    <a:ea typeface="黑体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800" b="1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002060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2CO</a:t>
                </a:r>
                <a:endParaRPr lang="en-US" altLang="zh-CN" sz="2800" baseline="-25000" dirty="0">
                  <a:solidFill>
                    <a:srgbClr val="002060"/>
                  </a:solidFill>
                  <a:ea typeface="黑体" panose="02010609060101010101" pitchFamily="49" charset="-122"/>
                </a:endParaRPr>
              </a:p>
              <a:p>
                <a:pPr marL="342900" indent="-34290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solidFill>
                      <a:srgbClr val="002060"/>
                    </a:solidFill>
                    <a:ea typeface="黑体" panose="02010609060101010101" pitchFamily="49" charset="-122"/>
                  </a:rPr>
                  <a:t>C + H</a:t>
                </a:r>
                <a:r>
                  <a:rPr lang="en-US" altLang="zh-CN" sz="2800" baseline="-25000" dirty="0">
                    <a:solidFill>
                      <a:srgbClr val="002060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solidFill>
                      <a:srgbClr val="002060"/>
                    </a:solidFill>
                    <a:ea typeface="黑体" panose="02010609060101010101" pitchFamily="49" charset="-122"/>
                  </a:rPr>
                  <a:t>O </a:t>
                </a:r>
                <a14:m>
                  <m:oMath xmlns:m="http://schemas.openxmlformats.org/officeDocument/2006/math">
                    <m:r>
                      <a:rPr lang="zh-CN" altLang="en-US" sz="2800" b="1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002060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CO + H</a:t>
                </a:r>
                <a:r>
                  <a:rPr lang="en-US" altLang="zh-CN" sz="2800" baseline="-25000" dirty="0">
                    <a:solidFill>
                      <a:srgbClr val="002060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2</a:t>
                </a:r>
                <a:endParaRPr lang="en-US" altLang="zh-CN" sz="2800" b="1" dirty="0">
                  <a:solidFill>
                    <a:srgbClr val="002060"/>
                  </a:solidFill>
                  <a:latin typeface="+mj-lt"/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839" y="2220977"/>
                <a:ext cx="5616624" cy="2416046"/>
              </a:xfrm>
              <a:prstGeom prst="rect">
                <a:avLst/>
              </a:prstGeom>
              <a:blipFill>
                <a:blip r:embed="rId2"/>
                <a:stretch>
                  <a:fillRect l="-3612" t="-4167" b="-781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3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Endothermic reaction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5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Bond energies(</a:t>
            </a:r>
            <a:r>
              <a: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键能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)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32" y="1495375"/>
            <a:ext cx="6965355" cy="478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1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97378" y="778457"/>
            <a:ext cx="10980000" cy="972000"/>
          </a:xfrm>
          <a:prstGeom prst="rect">
            <a:avLst/>
          </a:prstGeom>
          <a:ln w="6350"/>
        </p:spPr>
        <p:style>
          <a:lnRef idx="1">
            <a:schemeClr val="accen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Bond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Enthalpy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键焓 </a:t>
            </a:r>
            <a:b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</a:b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amount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of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energy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needed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to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break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one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mole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covalent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bond</a:t>
            </a:r>
            <a:endParaRPr lang="en-US" sz="3200" dirty="0">
              <a:solidFill>
                <a:srgbClr val="002060"/>
              </a:solidFill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378" y="1843905"/>
            <a:ext cx="589769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Breaking bonds absorb</a:t>
            </a: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 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energy </a:t>
            </a:r>
            <a:r>
              <a:rPr lang="zh-CN" altLang="en-US" sz="2400" dirty="0">
                <a:solidFill>
                  <a:schemeClr val="accent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断键吸热</a:t>
            </a:r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 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Making bonds releases energy </a:t>
            </a:r>
            <a:r>
              <a:rPr lang="zh-CN" altLang="en-US" sz="2400" dirty="0">
                <a:solidFill>
                  <a:schemeClr val="accent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成键放热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	</a:t>
            </a:r>
            <a:endParaRPr lang="en-US" altLang="zh-CN" sz="2800" baseline="-25000" dirty="0">
              <a:solidFill>
                <a:schemeClr val="accent2">
                  <a:lumMod val="50000"/>
                </a:schemeClr>
              </a:solidFill>
              <a:ea typeface="黑体" panose="02010609060101010101" pitchFamily="49" charset="-122"/>
            </a:endParaRPr>
          </a:p>
        </p:txBody>
      </p:sp>
      <p:sp>
        <p:nvSpPr>
          <p:cNvPr id="2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4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Explaining energy changes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3392" y="1843905"/>
            <a:ext cx="2545997" cy="363874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432122" y="5623090"/>
            <a:ext cx="25043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2F55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Hydrogen burning in chlorine in the lab. </a:t>
            </a:r>
            <a:endParaRPr 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09" y="2978870"/>
            <a:ext cx="3287878" cy="169387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766" y="2695465"/>
            <a:ext cx="4328147" cy="197728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91712" y="4985902"/>
            <a:ext cx="35403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bonds in the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zh-CN" sz="2000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</a:t>
            </a:r>
            <a:r>
              <a:rPr lang="en-US" altLang="zh-CN" sz="2000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molecules must be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Broken. </a:t>
            </a:r>
            <a:b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zh-CN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absorbs</a:t>
            </a:r>
            <a:r>
              <a:rPr lang="zh-CN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98408" y="4985902"/>
            <a:ext cx="40537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bonds form between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atoms,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forming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releases energy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2366" y="2431318"/>
            <a:ext cx="3579634" cy="2333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/>
          <a:srcRect b="11335"/>
          <a:stretch>
            <a:fillRect/>
          </a:stretch>
        </p:blipFill>
        <p:spPr>
          <a:xfrm>
            <a:off x="258844" y="1974552"/>
            <a:ext cx="7418895" cy="3867201"/>
          </a:xfrm>
          <a:prstGeom prst="rect">
            <a:avLst/>
          </a:prstGeom>
        </p:spPr>
      </p:pic>
      <p:sp>
        <p:nvSpPr>
          <p:cNvPr id="4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5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Bond energies(</a:t>
            </a:r>
            <a:r>
              <a: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键能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)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739" y="1355846"/>
            <a:ext cx="4410566" cy="464406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525" y="2421822"/>
            <a:ext cx="4576994" cy="2983823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AE4EAE5-9414-9EBE-3CA8-4545F96F2275}"/>
              </a:ext>
            </a:extLst>
          </p:cNvPr>
          <p:cNvSpPr txBox="1">
            <a:spLocks noChangeArrowheads="1"/>
          </p:cNvSpPr>
          <p:nvPr/>
        </p:nvSpPr>
        <p:spPr>
          <a:xfrm>
            <a:off x="597378" y="778457"/>
            <a:ext cx="10980000" cy="972000"/>
          </a:xfrm>
          <a:prstGeom prst="rect">
            <a:avLst/>
          </a:prstGeom>
          <a:ln w="6350"/>
        </p:spPr>
        <p:style>
          <a:lnRef idx="1">
            <a:schemeClr val="accen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Bond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Enthalpy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键焓 </a:t>
            </a:r>
            <a:b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</a:b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amount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of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energy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needed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to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break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one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mole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covalent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bond</a:t>
            </a:r>
            <a:endParaRPr lang="en-US" sz="3200" dirty="0">
              <a:solidFill>
                <a:srgbClr val="002060"/>
              </a:solidFill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13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4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Explaining energy changes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1712" y="4420624"/>
            <a:ext cx="40066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bonds in NH</a:t>
            </a:r>
            <a:r>
              <a:rPr lang="en-US" sz="2000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must be broken</a:t>
            </a:r>
            <a:b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zh-CN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absorbs</a:t>
            </a:r>
            <a:r>
              <a:rPr lang="zh-CN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30990" y="4420624"/>
            <a:ext cx="45439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the hydrogen atoms bond together. So do the nitrogen atoms.</a:t>
            </a:r>
          </a:p>
          <a:p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releases energy</a:t>
            </a:r>
            <a:endParaRPr lang="en-US" sz="2000" b="1" dirty="0">
              <a:solidFill>
                <a:srgbClr val="002060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83907" y="2641545"/>
            <a:ext cx="7476246" cy="1781743"/>
            <a:chOff x="1343666" y="2037903"/>
            <a:chExt cx="8929975" cy="211952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/>
            <a:srcRect l="27279"/>
            <a:stretch>
              <a:fillRect/>
            </a:stretch>
          </p:blipFill>
          <p:spPr>
            <a:xfrm>
              <a:off x="3151803" y="2037903"/>
              <a:ext cx="7121838" cy="211952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/>
            <a:srcRect r="82861"/>
            <a:stretch>
              <a:fillRect/>
            </a:stretch>
          </p:blipFill>
          <p:spPr>
            <a:xfrm>
              <a:off x="1343666" y="2037903"/>
              <a:ext cx="1678492" cy="2119522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153" y="1567554"/>
            <a:ext cx="3879294" cy="276918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35D0FFC-A0E7-D5BE-7E97-700D386E88B9}"/>
              </a:ext>
            </a:extLst>
          </p:cNvPr>
          <p:cNvSpPr txBox="1">
            <a:spLocks noChangeArrowheads="1"/>
          </p:cNvSpPr>
          <p:nvPr/>
        </p:nvSpPr>
        <p:spPr>
          <a:xfrm>
            <a:off x="597378" y="778457"/>
            <a:ext cx="10980000" cy="972000"/>
          </a:xfrm>
          <a:prstGeom prst="rect">
            <a:avLst/>
          </a:prstGeom>
          <a:ln w="6350"/>
        </p:spPr>
        <p:style>
          <a:lnRef idx="1">
            <a:schemeClr val="accen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Bond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Enthalpy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键焓 </a:t>
            </a:r>
            <a:b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</a:b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amount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of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energy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needed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to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break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one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mole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covalent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bond</a:t>
            </a:r>
            <a:endParaRPr lang="en-US" sz="3200" dirty="0">
              <a:solidFill>
                <a:srgbClr val="002060"/>
              </a:solidFill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5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Bond energies(</a:t>
            </a:r>
            <a:r>
              <a: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键能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)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739" y="1355846"/>
            <a:ext cx="4410566" cy="46440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25" y="2327553"/>
            <a:ext cx="6857360" cy="44361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739" y="2421822"/>
            <a:ext cx="4179982" cy="2983823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604D96DC-0B3C-E281-6B7B-2E2F0490D5AF}"/>
              </a:ext>
            </a:extLst>
          </p:cNvPr>
          <p:cNvSpPr txBox="1">
            <a:spLocks noChangeArrowheads="1"/>
          </p:cNvSpPr>
          <p:nvPr/>
        </p:nvSpPr>
        <p:spPr>
          <a:xfrm>
            <a:off x="597378" y="778457"/>
            <a:ext cx="10980000" cy="972000"/>
          </a:xfrm>
          <a:prstGeom prst="rect">
            <a:avLst/>
          </a:prstGeom>
          <a:ln w="6350"/>
        </p:spPr>
        <p:style>
          <a:lnRef idx="1">
            <a:schemeClr val="accen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Bond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Enthalpy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键焓 </a:t>
            </a:r>
            <a:b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</a:b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amount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of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energy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needed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to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break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one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mole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covalent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bond</a:t>
            </a:r>
            <a:endParaRPr lang="en-US" sz="3200" dirty="0">
              <a:solidFill>
                <a:srgbClr val="002060"/>
              </a:solidFill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38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5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Calorimetry(</a:t>
            </a:r>
            <a:r>
              <a: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量热学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 txBox="1"/>
              <p:nvPr/>
            </p:nvSpPr>
            <p:spPr>
              <a:xfrm>
                <a:off x="731520" y="1010996"/>
                <a:ext cx="11284772" cy="4121748"/>
              </a:xfrm>
              <a:prstGeom prst="rect">
                <a:avLst/>
              </a:prstGeom>
            </p:spPr>
            <p:txBody>
              <a:bodyPr/>
              <a:lstStyle/>
              <a:p>
                <a:pPr marL="457200" marR="0" lvl="0" indent="-457200" algn="l" defTabSz="457200" rtl="0" eaLnBrk="1" fontAlgn="auto" latinLnBrk="0" hangingPunct="1">
                  <a:lnSpc>
                    <a:spcPts val="4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The measurement of heat changes during chemical reaction</a:t>
                </a:r>
              </a:p>
              <a:p>
                <a:pPr marL="457200" marR="0" lvl="0" indent="-457200" algn="l" defTabSz="457200" rtl="0" eaLnBrk="1" fontAlgn="auto" latinLnBrk="0" hangingPunct="1">
                  <a:lnSpc>
                    <a:spcPts val="4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Specific Heat Capacity: 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the amount of heat required to raise the temperature of 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one gram 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of a substance by 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one degree Celsius</a:t>
                </a:r>
              </a:p>
              <a:p>
                <a:pPr marL="457200" marR="0" lvl="0" indent="-457200" algn="l" defTabSz="457200" rtl="0" eaLnBrk="1" fontAlgn="auto" latinLnBrk="0" hangingPunct="1">
                  <a:lnSpc>
                    <a:spcPts val="4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r>
                      <a:rPr kumimoji="0" lang="en-US" altLang="zh-CN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F55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𝑞</m:t>
                    </m:r>
                    <m:r>
                      <a:rPr kumimoji="0" lang="en-US" altLang="zh-CN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F55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altLang="zh-CN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F55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𝑚𝑐</m:t>
                    </m:r>
                    <m:r>
                      <a:rPr kumimoji="0" lang="en-US" altLang="zh-CN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F55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kumimoji="0" lang="en-US" altLang="zh-CN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F55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</m:oMath>
                </a14:m>
                <a:endParaRPr kumimoji="0" lang="en-US" altLang="zh-CN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" y="1010996"/>
                <a:ext cx="11284772" cy="4121748"/>
              </a:xfrm>
              <a:prstGeom prst="rect">
                <a:avLst/>
              </a:prstGeom>
              <a:blipFill rotWithShape="1">
                <a:blip r:embed="rId3"/>
                <a:stretch>
                  <a:fillRect t="-2" r="2" b="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956" y="3434782"/>
            <a:ext cx="2287449" cy="7252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0903" y="4071947"/>
            <a:ext cx="5509141" cy="1775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 txBox="1"/>
          <p:nvPr/>
        </p:nvSpPr>
        <p:spPr>
          <a:xfrm>
            <a:off x="660521" y="866415"/>
            <a:ext cx="11076118" cy="1798637"/>
          </a:xfrm>
          <a:prstGeom prst="rect">
            <a:avLst/>
          </a:prstGeom>
        </p:spPr>
        <p:txBody>
          <a:bodyPr/>
          <a:lstStyle/>
          <a:p>
            <a:pPr marL="457200" marR="0" lvl="0" indent="-45720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Experimental Determination of Enthalpy Changes by Calorimetry</a:t>
            </a:r>
          </a:p>
          <a:p>
            <a:pPr marL="457200" marR="0" lvl="0" indent="-45720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Calorimeter(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热量计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) = a container used for measuring the temperature change of solution</a:t>
            </a:r>
          </a:p>
          <a:p>
            <a:pPr marL="228600" marR="0" lvl="0" indent="-22860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"/>
              <p:cNvSpPr txBox="1">
                <a:spLocks noChangeArrowheads="1"/>
              </p:cNvSpPr>
              <p:nvPr/>
            </p:nvSpPr>
            <p:spPr bwMode="auto">
              <a:xfrm>
                <a:off x="1312642" y="5705370"/>
                <a:ext cx="6526341" cy="40011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TW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Determination of Enthalpy Change </a:t>
                </a:r>
                <a:r>
                  <a:rPr lang="en-US" altLang="zh-TW" sz="2000" dirty="0">
                    <a:solidFill>
                      <a:srgbClr val="2F5597"/>
                    </a:solidFill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TW" sz="2000" i="1" smtClean="0">
                        <a:solidFill>
                          <a:srgbClr val="2F55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altLang="zh-TW" sz="2000" b="0" i="1" smtClean="0">
                        <a:solidFill>
                          <a:srgbClr val="2F55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altLang="zh-TW" sz="2000" dirty="0">
                    <a:solidFill>
                      <a:srgbClr val="2F5597"/>
                    </a:solidFill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)</a:t>
                </a:r>
                <a:r>
                  <a:rPr kumimoji="0" lang="en-US" altLang="zh-TW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of Neutralization</a:t>
                </a:r>
              </a:p>
            </p:txBody>
          </p:sp>
        </mc:Choice>
        <mc:Fallback xmlns="">
          <p:sp>
            <p:nvSpPr>
              <p:cNvPr id="9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2642" y="5705370"/>
                <a:ext cx="6526341" cy="400110"/>
              </a:xfrm>
              <a:prstGeom prst="rect">
                <a:avLst/>
              </a:prstGeom>
              <a:blipFill rotWithShape="1">
                <a:blip r:embed="rId3"/>
                <a:stretch>
                  <a:fillRect l="-1" t="-132" r="8" b="147"/>
                </a:stretch>
              </a:blipFill>
              <a:ln w="9525">
                <a:noFill/>
                <a:miter lim="8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圆角矩形 6"/>
          <p:cNvSpPr>
            <a:spLocks noChangeArrowheads="1"/>
          </p:cNvSpPr>
          <p:nvPr/>
        </p:nvSpPr>
        <p:spPr bwMode="auto">
          <a:xfrm>
            <a:off x="1631651" y="2520874"/>
            <a:ext cx="5675313" cy="2933700"/>
          </a:xfrm>
          <a:prstGeom prst="roundRect">
            <a:avLst>
              <a:gd name="adj" fmla="val 11009"/>
            </a:avLst>
          </a:prstGeom>
          <a:noFill/>
          <a:ln w="28575" algn="ctr">
            <a:solidFill>
              <a:schemeClr val="accent2">
                <a:lumMod val="50000"/>
              </a:schemeClr>
            </a:solidFill>
            <a:rou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1701500" y="2747887"/>
            <a:ext cx="557053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When a reaction occurs in a calorimeter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857075" y="3625774"/>
            <a:ext cx="2160588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The heat lost/gained by the reacting system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4433588" y="3576561"/>
            <a:ext cx="2552700" cy="19389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the heat gained/lost by the calorimeter and its contents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017664" y="4076625"/>
            <a:ext cx="415925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=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8093" y="1868697"/>
            <a:ext cx="3805741" cy="4889655"/>
          </a:xfrm>
          <a:prstGeom prst="rect">
            <a:avLst/>
          </a:prstGeom>
        </p:spPr>
      </p:pic>
      <p:sp>
        <p:nvSpPr>
          <p:cNvPr id="2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5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Calorimetry(</a:t>
            </a:r>
            <a:r>
              <a: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量热学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 txBox="1"/>
          <p:nvPr/>
        </p:nvSpPr>
        <p:spPr>
          <a:xfrm>
            <a:off x="1004883" y="924242"/>
            <a:ext cx="9941285" cy="5520946"/>
          </a:xfrm>
          <a:prstGeom prst="rect">
            <a:avLst/>
          </a:prstGeom>
        </p:spPr>
        <p:txBody>
          <a:bodyPr/>
          <a:lstStyle/>
          <a:p>
            <a:pPr lvl="0" defTabSz="457200">
              <a:lnSpc>
                <a:spcPts val="4000"/>
              </a:lnSpc>
              <a:spcBef>
                <a:spcPts val="1000"/>
              </a:spcBef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操作步骤：</a:t>
            </a:r>
            <a:endParaRPr kumimoji="0" lang="en-US" altLang="zh-CN" sz="28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457200" lvl="0" indent="-457200" defTabSz="457200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zh-CN" altLang="en-US" sz="2800" b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塑料杯，一次性纸杯</a:t>
            </a:r>
            <a:r>
              <a:rPr lang="zh-CN" altLang="en-US" sz="2800" dirty="0">
                <a:solidFill>
                  <a:srgbClr val="2F5597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，棉花，温度计</a:t>
            </a:r>
            <a:br>
              <a:rPr lang="en-US" altLang="zh-CN" sz="2800" dirty="0">
                <a:solidFill>
                  <a:srgbClr val="2F5597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</a:br>
            <a:r>
              <a:rPr lang="zh-CN" altLang="en-US" sz="2800" dirty="0">
                <a:solidFill>
                  <a:srgbClr val="2F5597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稀盐酸，氢氧化钠溶液</a:t>
            </a:r>
            <a:endParaRPr lang="en-US" altLang="zh-CN" sz="2800" dirty="0">
              <a:solidFill>
                <a:srgbClr val="2F5597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Add 20mL 1mol/L hydrochloric acid solution to paper cup</a:t>
            </a:r>
          </a:p>
          <a:p>
            <a:pPr marL="457200" marR="0" lvl="0" indent="-457200" algn="l" defTabSz="457200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solidFill>
                  <a:srgbClr val="2F5597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Measure initial temperature T1</a:t>
            </a:r>
          </a:p>
          <a:p>
            <a:pPr marL="457200" marR="0" lvl="0" indent="-457200" algn="l" defTabSz="457200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Add 20mL 1mol/L sodium hydroxide solution to the same paper cup  </a:t>
            </a:r>
          </a:p>
          <a:p>
            <a:pPr marL="457200" indent="-457200" defTabSz="457200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solidFill>
                  <a:srgbClr val="2F5597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Take the temperature of the mixture every 30 seconds and record the highest temperature</a:t>
            </a:r>
          </a:p>
          <a:p>
            <a:pPr marL="457200" indent="-457200" defTabSz="457200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solidFill>
                  <a:srgbClr val="2F5597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Calculate heat change Q</a:t>
            </a:r>
          </a:p>
          <a:p>
            <a:pPr marL="457200" marR="0" lvl="0" indent="-457200" algn="l" defTabSz="457200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zh-CN" sz="2400" b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2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Calorimetry(</a:t>
            </a:r>
            <a:r>
              <a: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量热学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3" name="内容占位符 2"/>
          <p:cNvSpPr txBox="1"/>
          <p:nvPr/>
        </p:nvSpPr>
        <p:spPr>
          <a:xfrm>
            <a:off x="1308261" y="952495"/>
            <a:ext cx="7772400" cy="589676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bomb calorimeter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弹式量热计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261" y="1680818"/>
            <a:ext cx="6669669" cy="317552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8609" y="5114429"/>
            <a:ext cx="108429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reaction is carried out inside a rigid steel “bomb” (photo of actual disassembled “bomb’’ shown on right)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heat evolved is absorbed by the surrounding water and other calorimeter parts.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quantity of energy produced by the reaction can be calculated from the temperature increase.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31850" y="3639145"/>
            <a:ext cx="10515600" cy="923330"/>
          </a:xfrm>
        </p:spPr>
        <p:txBody>
          <a:bodyPr/>
          <a:lstStyle/>
          <a:p>
            <a:r>
              <a:rPr lang="en-US" altLang="zh-CN" i="0" dirty="0"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Part 1 </a:t>
            </a:r>
            <a:r>
              <a:rPr lang="en-US" altLang="zh-CN" b="1" dirty="0">
                <a:latin typeface="Algerian" panose="04020705040A02060702" pitchFamily="82" charset="0"/>
              </a:rPr>
              <a:t>1</a:t>
            </a:r>
            <a:endParaRPr lang="zh-CN" altLang="en-US" b="1" dirty="0">
              <a:latin typeface="Algerian" panose="04020705040A02060702" pitchFamily="82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>
                <a:latin typeface="Algerian" panose="04020705040A02060702" pitchFamily="82" charset="0"/>
              </a:rPr>
              <a:t>Enthalpy (</a:t>
            </a:r>
            <a:r>
              <a:rPr lang="zh-CN" altLang="en-US" sz="3600" b="1" dirty="0">
                <a:latin typeface="Algerian" panose="04020705040A02060702" pitchFamily="82" charset="0"/>
              </a:rPr>
              <a:t>焓</a:t>
            </a:r>
            <a:r>
              <a:rPr lang="en-US" altLang="zh-CN" sz="3600" b="1" dirty="0">
                <a:latin typeface="Algerian" panose="04020705040A02060702" pitchFamily="82" charset="0"/>
              </a:rPr>
              <a:t>)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088868">
            <a:off x="4562751" y="2655455"/>
            <a:ext cx="5580195" cy="2283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Thermodynamics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31850" y="3639145"/>
            <a:ext cx="10515600" cy="923330"/>
          </a:xfrm>
        </p:spPr>
        <p:txBody>
          <a:bodyPr/>
          <a:lstStyle/>
          <a:p>
            <a:r>
              <a:rPr lang="en-US" altLang="zh-CN" i="0" dirty="0"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Part 2  </a:t>
            </a:r>
            <a:r>
              <a:rPr lang="en-US" altLang="zh-CN" b="1" dirty="0">
                <a:latin typeface="Algerian" panose="04020705040A02060702" pitchFamily="82" charset="0"/>
              </a:rPr>
              <a:t>1</a:t>
            </a:r>
            <a:endParaRPr lang="zh-CN" altLang="en-US" b="1" dirty="0">
              <a:latin typeface="Algerian" panose="04020705040A02060702" pitchFamily="82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>
                <a:latin typeface="Algerian" panose="04020705040A02060702" pitchFamily="82" charset="0"/>
              </a:rPr>
              <a:t>BOND ENERGY(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键能</a:t>
            </a:r>
            <a:r>
              <a:rPr lang="en-US" altLang="zh-CN" sz="3600" b="1" dirty="0">
                <a:latin typeface="Algerian" panose="04020705040A02060702" pitchFamily="82" charset="0"/>
              </a:rPr>
              <a:t>)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2417" r="6112" b="6439"/>
          <a:stretch>
            <a:fillRect/>
          </a:stretch>
        </p:blipFill>
        <p:spPr bwMode="auto">
          <a:xfrm rot="1587272">
            <a:off x="5716451" y="2402460"/>
            <a:ext cx="5646339" cy="239576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Thermodynamics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6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Energy from fuels (</a:t>
            </a:r>
            <a:r>
              <a: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燃料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)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9917" y="985248"/>
            <a:ext cx="113121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F5597"/>
                </a:solidFill>
                <a:latin typeface="Calibri" panose="020F0502020204030204"/>
                <a:ea typeface="宋体" panose="02010600030101010101" pitchFamily="2" charset="-122"/>
              </a:rPr>
              <a:t>The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fossil fuels</a:t>
            </a:r>
            <a:r>
              <a:rPr lang="en-US" sz="2800" dirty="0">
                <a:solidFill>
                  <a:srgbClr val="2F5597"/>
                </a:solidFill>
                <a:latin typeface="Calibri" panose="020F0502020204030204"/>
                <a:ea typeface="宋体" panose="02010600030101010101" pitchFamily="2" charset="-122"/>
              </a:rPr>
              <a:t>(</a:t>
            </a:r>
            <a:r>
              <a:rPr lang="zh-CN" altLang="en-US" sz="2800" dirty="0">
                <a:solidFill>
                  <a:srgbClr val="2F559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化石燃料</a:t>
            </a:r>
            <a:r>
              <a:rPr lang="en-US" sz="2800" dirty="0">
                <a:solidFill>
                  <a:srgbClr val="2F5597"/>
                </a:solidFill>
                <a:latin typeface="Calibri" panose="020F0502020204030204"/>
                <a:ea typeface="宋体" panose="02010600030101010101" pitchFamily="2" charset="-122"/>
              </a:rPr>
              <a:t>) </a:t>
            </a:r>
            <a:r>
              <a:rPr lang="en-US" altLang="zh-CN" sz="2800" dirty="0">
                <a:solidFill>
                  <a:srgbClr val="2F5597"/>
                </a:solidFill>
                <a:latin typeface="Calibri" panose="020F0502020204030204"/>
                <a:ea typeface="宋体" panose="02010600030101010101" pitchFamily="2" charset="-122"/>
              </a:rPr>
              <a:t>—</a:t>
            </a:r>
            <a:r>
              <a:rPr lang="en-US" sz="2800" dirty="0">
                <a:solidFill>
                  <a:srgbClr val="2F5597"/>
                </a:solidFill>
                <a:latin typeface="Calibri" panose="020F0502020204030204"/>
                <a:ea typeface="宋体" panose="02010600030101010101" pitchFamily="2" charset="-122"/>
              </a:rPr>
              <a:t> coal, petroleum (oil), and natural gas (methane)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234" y="1714123"/>
            <a:ext cx="9924795" cy="296282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75234" y="4882602"/>
            <a:ext cx="33487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F5597"/>
                </a:solidFill>
              </a:rPr>
              <a:t>We burn fossil fuels in power</a:t>
            </a:r>
          </a:p>
          <a:p>
            <a:r>
              <a:rPr lang="en-US" dirty="0">
                <a:solidFill>
                  <a:srgbClr val="2F5597"/>
                </a:solidFill>
              </a:rPr>
              <a:t>stations, to heat water to make</a:t>
            </a:r>
          </a:p>
          <a:p>
            <a:r>
              <a:rPr lang="en-US" dirty="0">
                <a:solidFill>
                  <a:srgbClr val="2F5597"/>
                </a:solidFill>
              </a:rPr>
              <a:t>steam. A jet of steam drives the</a:t>
            </a:r>
          </a:p>
          <a:p>
            <a:r>
              <a:rPr lang="en-US" dirty="0">
                <a:solidFill>
                  <a:srgbClr val="2F5597"/>
                </a:solidFill>
              </a:rPr>
              <a:t>turbines that generate electricity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423980" y="4882602"/>
            <a:ext cx="35039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F5597"/>
                </a:solidFill>
              </a:rPr>
              <a:t>We burn them in factories to heat</a:t>
            </a:r>
          </a:p>
          <a:p>
            <a:r>
              <a:rPr lang="en-US" dirty="0">
                <a:solidFill>
                  <a:srgbClr val="2F5597"/>
                </a:solidFill>
              </a:rPr>
              <a:t>furnaces, and in homes for cooking</a:t>
            </a:r>
          </a:p>
          <a:p>
            <a:r>
              <a:rPr lang="en-US" dirty="0">
                <a:solidFill>
                  <a:srgbClr val="2F5597"/>
                </a:solidFill>
              </a:rPr>
              <a:t>and heating. (Kerosene, from</a:t>
            </a:r>
          </a:p>
          <a:p>
            <a:r>
              <a:rPr lang="en-US" dirty="0">
                <a:solidFill>
                  <a:srgbClr val="2F5597"/>
                </a:solidFill>
              </a:rPr>
              <a:t>petroleum, is also used in lamps.)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003429" y="4882602"/>
            <a:ext cx="35335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NewAsterLTStd"/>
              </a:rPr>
              <a:t>Petrol and diesel (from petroleum)</a:t>
            </a:r>
          </a:p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NewAsterLTStd"/>
              </a:rPr>
              <a:t>are burned in engines, to give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NewAsterLTStd"/>
              </a:rPr>
              <a:t>hot gas that moves the pistons.</a:t>
            </a:r>
          </a:p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NewAsterLTStd"/>
              </a:rPr>
              <a:t>These then make the wheels turn.</a:t>
            </a:r>
            <a:endParaRPr lang="en-US" dirty="0">
              <a:solidFill>
                <a:srgbClr val="2F559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6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Energy from fuels (</a:t>
            </a:r>
            <a:r>
              <a: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燃料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)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5314" y="1006972"/>
            <a:ext cx="39324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what makes a good fuel</a:t>
            </a: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？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04963" y="1604899"/>
            <a:ext cx="77942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Ethanol</a:t>
            </a:r>
            <a:r>
              <a:rPr lang="en-US" sz="2000" dirty="0">
                <a:solidFill>
                  <a:srgbClr val="2F5597"/>
                </a:solidFill>
              </a:rPr>
              <a:t> This is an alcohol, with the formula C</a:t>
            </a:r>
            <a:r>
              <a:rPr lang="en-US" sz="2000" baseline="-25000" dirty="0">
                <a:solidFill>
                  <a:srgbClr val="2F5597"/>
                </a:solidFill>
              </a:rPr>
              <a:t>2</a:t>
            </a:r>
            <a:r>
              <a:rPr lang="en-US" sz="2000" dirty="0">
                <a:solidFill>
                  <a:srgbClr val="2F5597"/>
                </a:solidFill>
              </a:rPr>
              <a:t>H</a:t>
            </a:r>
            <a:r>
              <a:rPr lang="en-US" sz="2000" baseline="-25000" dirty="0">
                <a:solidFill>
                  <a:srgbClr val="2F5597"/>
                </a:solidFill>
              </a:rPr>
              <a:t>5</a:t>
            </a:r>
            <a:r>
              <a:rPr lang="en-US" sz="2000" dirty="0">
                <a:solidFill>
                  <a:srgbClr val="2F5597"/>
                </a:solidFill>
              </a:rPr>
              <a:t>OH. It can be made</a:t>
            </a:r>
            <a:r>
              <a:rPr lang="zh-CN" altLang="en-US" sz="2000" dirty="0">
                <a:solidFill>
                  <a:srgbClr val="2F5597"/>
                </a:solidFill>
              </a:rPr>
              <a:t> </a:t>
            </a:r>
            <a:r>
              <a:rPr lang="en-US" sz="2000" dirty="0">
                <a:solidFill>
                  <a:srgbClr val="2F5597"/>
                </a:solidFill>
              </a:rPr>
              <a:t>from any plant material. For example, it is made from sugar cane, and from corn (maize). It is used in car engines, on its own or mixed with petrol.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341" y="283347"/>
            <a:ext cx="3097345" cy="260316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820605" y="2961788"/>
            <a:ext cx="2774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F5597"/>
                </a:solidFill>
              </a:rPr>
              <a:t>Filling up with a mixture of</a:t>
            </a:r>
            <a:br>
              <a:rPr lang="en-US" dirty="0">
                <a:solidFill>
                  <a:srgbClr val="2F5597"/>
                </a:solidFill>
              </a:rPr>
            </a:br>
            <a:r>
              <a:rPr lang="en-US" dirty="0">
                <a:solidFill>
                  <a:srgbClr val="2F5597"/>
                </a:solidFill>
              </a:rPr>
              <a:t>85% ethanol, 15% gasoline.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04962" y="2821900"/>
            <a:ext cx="77942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Hydrogen</a:t>
            </a:r>
            <a:r>
              <a:rPr lang="en-US" dirty="0"/>
              <a:t> </a:t>
            </a:r>
            <a:r>
              <a:rPr lang="en-US" sz="2000" dirty="0">
                <a:solidFill>
                  <a:srgbClr val="2F5597"/>
                </a:solidFill>
              </a:rPr>
              <a:t>This gas burns explosively in oxygen, giving out a lot of</a:t>
            </a:r>
          </a:p>
          <a:p>
            <a:r>
              <a:rPr lang="en-US" sz="2000" dirty="0">
                <a:solidFill>
                  <a:srgbClr val="2F5597"/>
                </a:solidFill>
              </a:rPr>
              <a:t>Energy</a:t>
            </a:r>
            <a:r>
              <a:rPr lang="en-US" altLang="zh-CN" sz="2000" dirty="0">
                <a:solidFill>
                  <a:srgbClr val="2F5597"/>
                </a:solidFill>
                <a:latin typeface="Calibri" panose="020F0502020204030204"/>
                <a:ea typeface="宋体" panose="02010600030101010101" pitchFamily="2" charset="-122"/>
              </a:rPr>
              <a:t> — </a:t>
            </a:r>
            <a:r>
              <a:rPr lang="en-US" sz="2000" dirty="0">
                <a:solidFill>
                  <a:srgbClr val="2F5597"/>
                </a:solidFill>
              </a:rPr>
              <a:t>so it is used to fuel space rockets. It is also used in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fuel cells</a:t>
            </a:r>
          </a:p>
          <a:p>
            <a:r>
              <a:rPr lang="en-US" sz="2000" dirty="0">
                <a:solidFill>
                  <a:srgbClr val="2F5597"/>
                </a:solidFill>
              </a:rPr>
              <a:t>(without burning) to give energy in the form of electricity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341" y="3571826"/>
            <a:ext cx="3097345" cy="285556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764188" y="6389987"/>
            <a:ext cx="10043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F5597"/>
                </a:solidFill>
              </a:rPr>
              <a:t>fuel cells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37" y="4610762"/>
            <a:ext cx="7373566" cy="1284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4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Energy Diagram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910738" y="1220533"/>
            <a:ext cx="6370524" cy="564397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energy change during a chemical reaction</a:t>
            </a:r>
          </a:p>
          <a:p>
            <a:pPr marL="228600" marR="0" lvl="0" indent="-22860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18"/>
          <p:cNvGrpSpPr/>
          <p:nvPr/>
        </p:nvGrpSpPr>
        <p:grpSpPr bwMode="auto">
          <a:xfrm>
            <a:off x="2952750" y="2021731"/>
            <a:ext cx="6286500" cy="3943349"/>
            <a:chOff x="691" y="1442"/>
            <a:chExt cx="3962" cy="2392"/>
          </a:xfrm>
        </p:grpSpPr>
        <p:graphicFrame>
          <p:nvGraphicFramePr>
            <p:cNvPr id="8" name="Object 13"/>
            <p:cNvGraphicFramePr>
              <a:graphicFrameLocks noChangeAspect="1"/>
            </p:cNvGraphicFramePr>
            <p:nvPr/>
          </p:nvGraphicFramePr>
          <p:xfrm>
            <a:off x="691" y="1442"/>
            <a:ext cx="3962" cy="2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QuickTime Picture" r:id="rId2" imgW="6191250" imgH="4810125" progId="">
                    <p:embed/>
                  </p:oleObj>
                </mc:Choice>
                <mc:Fallback>
                  <p:oleObj name="QuickTime Picture" r:id="rId2" imgW="6191250" imgH="4810125" progId="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8495" b="3792"/>
                        <a:stretch>
                          <a:fillRect/>
                        </a:stretch>
                      </p:blipFill>
                      <p:spPr bwMode="auto">
                        <a:xfrm>
                          <a:off x="691" y="1442"/>
                          <a:ext cx="3962" cy="2392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>
              <a:off x="1398" y="2153"/>
              <a:ext cx="164" cy="48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" r="1631"/>
          <a:stretch>
            <a:fillRect/>
          </a:stretch>
        </p:blipFill>
        <p:spPr>
          <a:xfrm>
            <a:off x="723252" y="981803"/>
            <a:ext cx="10624198" cy="5107847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152322" y="5117284"/>
            <a:ext cx="5195128" cy="707046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73" y="759596"/>
            <a:ext cx="10917753" cy="380287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98" y="4674155"/>
            <a:ext cx="11112528" cy="142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73" y="759596"/>
            <a:ext cx="10917753" cy="380287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73" y="4647578"/>
            <a:ext cx="10782300" cy="1419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73" y="759596"/>
            <a:ext cx="10917753" cy="38028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4209" y="4562475"/>
            <a:ext cx="3053383" cy="2252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31850" y="3639145"/>
            <a:ext cx="10515600" cy="923330"/>
          </a:xfrm>
        </p:spPr>
        <p:txBody>
          <a:bodyPr/>
          <a:lstStyle/>
          <a:p>
            <a:r>
              <a:rPr lang="en-US" altLang="zh-CN" i="0" dirty="0"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Part 2 </a:t>
            </a:r>
            <a:r>
              <a:rPr lang="en-US" altLang="zh-CN" b="1" dirty="0">
                <a:latin typeface="Algerian" panose="04020705040A02060702" pitchFamily="82" charset="0"/>
              </a:rPr>
              <a:t>1</a:t>
            </a:r>
            <a:endParaRPr lang="zh-CN" altLang="en-US" b="1" dirty="0">
              <a:latin typeface="Algerian" panose="04020705040A02060702" pitchFamily="82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>
                <a:latin typeface="Algerian" panose="04020705040A02060702" pitchFamily="82" charset="0"/>
              </a:rPr>
              <a:t>Kinetics</a:t>
            </a:r>
            <a:r>
              <a:rPr lang="zh-CN" altLang="en-US" sz="3600" b="1" dirty="0">
                <a:latin typeface="Algerian" panose="04020705040A02060702" pitchFamily="82" charset="0"/>
              </a:rPr>
              <a:t> </a:t>
            </a:r>
            <a:r>
              <a:rPr lang="zh-CN" altLang="en-US" sz="3600" b="1" dirty="0">
                <a:latin typeface="+mj-ea"/>
                <a:ea typeface="+mj-ea"/>
              </a:rPr>
              <a:t>动力学</a:t>
            </a:r>
            <a:endParaRPr lang="en-US" altLang="zh-CN" sz="3600" b="1" dirty="0">
              <a:latin typeface="+mj-ea"/>
              <a:ea typeface="+mj-ea"/>
            </a:endParaRPr>
          </a:p>
        </p:txBody>
      </p:sp>
      <p:sp>
        <p:nvSpPr>
          <p:cNvPr id="7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  Kinetics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777" y="2877025"/>
            <a:ext cx="4350610" cy="2447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Audio 11">
            <a:extLst>
              <a:ext uri="{FF2B5EF4-FFF2-40B4-BE49-F238E27FC236}">
                <a16:creationId xmlns:a16="http://schemas.microsoft.com/office/drawing/2014/main" id="{28E8D5D1-8BED-BD79-C9B3-7FBF54A1B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12"/>
    </mc:Choice>
    <mc:Fallback>
      <p:transition spd="slow" advTm="13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  Kinetics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>
          <a:xfrm>
            <a:off x="742291" y="2306466"/>
            <a:ext cx="10950945" cy="174201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32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Chemical kinetics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 </a:t>
            </a:r>
          </a:p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the study of reaction rates</a:t>
            </a:r>
          </a:p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factors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that affect rates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75" y="679347"/>
            <a:ext cx="6147570" cy="2731496"/>
          </a:xfrm>
          <a:prstGeom prst="rect">
            <a:avLst/>
          </a:prstGeom>
        </p:spPr>
      </p:pic>
      <p:pic>
        <p:nvPicPr>
          <p:cNvPr id="3" name="Audio 2">
            <a:extLst>
              <a:ext uri="{FF2B5EF4-FFF2-40B4-BE49-F238E27FC236}">
                <a16:creationId xmlns:a16="http://schemas.microsoft.com/office/drawing/2014/main" id="{AF1B76EA-5437-9FAA-8995-983B43B99E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240"/>
    </mc:Choice>
    <mc:Fallback>
      <p:transition spd="slow" advTm="142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594" x="5183188" y="5995988"/>
          <p14:tracePt t="21609" x="6345238" y="4221163"/>
          <p14:tracePt t="21625" x="6875463" y="3457575"/>
          <p14:tracePt t="21641" x="7256463" y="2943225"/>
          <p14:tracePt t="21658" x="7389813" y="2760663"/>
          <p14:tracePt t="21675" x="7546975" y="2505075"/>
          <p14:tracePt t="21690" x="7605713" y="2338388"/>
          <p14:tracePt t="21707" x="7588250" y="2297113"/>
          <p14:tracePt t="21724" x="7505700" y="2271713"/>
          <p14:tracePt t="21741" x="7439025" y="2271713"/>
          <p14:tracePt t="21757" x="7373938" y="2271713"/>
          <p14:tracePt t="21773" x="7340600" y="2271713"/>
          <p14:tracePt t="21790" x="7307263" y="2271713"/>
          <p14:tracePt t="21807" x="7281863" y="2271713"/>
          <p14:tracePt t="21824" x="7273925" y="2271713"/>
          <p14:tracePt t="21841" x="7240588" y="2255838"/>
          <p14:tracePt t="21857" x="7232650" y="2255838"/>
          <p14:tracePt t="21874" x="7215188" y="2238375"/>
          <p14:tracePt t="21891" x="7207250" y="2238375"/>
          <p14:tracePt t="21907" x="7207250" y="2214563"/>
          <p14:tracePt t="21924" x="7207250" y="2206625"/>
          <p14:tracePt t="21940" x="7207250" y="2189163"/>
          <p14:tracePt t="21957" x="7207250" y="2173288"/>
          <p14:tracePt t="21974" x="7207250" y="2147888"/>
          <p14:tracePt t="21990" x="7207250" y="2139950"/>
          <p14:tracePt t="22007" x="7215188" y="2106613"/>
          <p14:tracePt t="22024" x="7232650" y="2081213"/>
          <p14:tracePt t="22041" x="7240588" y="2073275"/>
          <p14:tracePt t="22057" x="7256463" y="2055813"/>
          <p14:tracePt t="22074" x="7256463" y="2039938"/>
          <p14:tracePt t="22091" x="7273925" y="2039938"/>
          <p14:tracePt t="22124" x="7273925" y="2032000"/>
          <p14:tracePt t="22156" x="7273925" y="2014538"/>
          <p14:tracePt t="22174" x="7273925" y="2006600"/>
          <p14:tracePt t="22190" x="7273925" y="1973263"/>
          <p14:tracePt t="22327" x="7273925" y="1990725"/>
          <p14:tracePt t="22341" x="7273925" y="2006600"/>
          <p14:tracePt t="22357" x="7273925" y="2014538"/>
          <p14:tracePt t="22374" x="7273925" y="2039938"/>
          <p14:tracePt t="22390" x="7273925" y="2073275"/>
          <p14:tracePt t="22407" x="7273925" y="2098675"/>
          <p14:tracePt t="22424" x="7256463" y="2122488"/>
          <p14:tracePt t="22441" x="7256463" y="2147888"/>
          <p14:tracePt t="22458" x="7256463" y="2173288"/>
          <p14:tracePt t="22474" x="7256463" y="2206625"/>
          <p14:tracePt t="22490" x="7256463" y="2230438"/>
          <p14:tracePt t="22507" x="7256463" y="2255838"/>
          <p14:tracePt t="22523" x="7256463" y="2281238"/>
          <p14:tracePt t="22540" x="7256463" y="2297113"/>
          <p14:tracePt t="22557" x="7256463" y="2322513"/>
          <p14:tracePt t="22574" x="7256463" y="2338388"/>
          <p14:tracePt t="22590" x="7256463" y="2363788"/>
          <p14:tracePt t="22607" x="7256463" y="2371725"/>
          <p14:tracePt t="22624" x="7256463" y="2405063"/>
          <p14:tracePt t="22641" x="7256463" y="2413000"/>
          <p14:tracePt t="22657" x="7256463" y="2430463"/>
          <p14:tracePt t="22674" x="7256463" y="2438400"/>
          <p14:tracePt t="23688" x="7307263" y="1965325"/>
          <p14:tracePt t="23699" x="7307263" y="1949450"/>
          <p14:tracePt t="23710" x="7307263" y="1906588"/>
          <p14:tracePt t="23724" x="7307263" y="1898650"/>
          <p14:tracePt t="23740" x="7323138" y="1874838"/>
          <p14:tracePt t="23757" x="7323138" y="1841500"/>
          <p14:tracePt t="23774" x="7340600" y="1816100"/>
          <p14:tracePt t="23790" x="7340600" y="1808163"/>
          <p14:tracePt t="23807" x="7340600" y="1790700"/>
          <p14:tracePt t="23824" x="7340600" y="1774825"/>
          <p14:tracePt t="23856" x="7340600" y="1766888"/>
          <p14:tracePt t="23874" x="7340600" y="1749425"/>
          <p14:tracePt t="23890" x="7340600" y="1741488"/>
          <p14:tracePt t="23907" x="7340600" y="1725613"/>
          <p14:tracePt t="23924" x="7340600" y="1708150"/>
          <p14:tracePt t="23956" x="7348538" y="1708150"/>
          <p14:tracePt t="24240" x="7340600" y="1725613"/>
          <p14:tracePt t="24258" x="7307263" y="1774825"/>
          <p14:tracePt t="24274" x="7256463" y="1841500"/>
          <p14:tracePt t="24290" x="7215188" y="1882775"/>
          <p14:tracePt t="24307" x="7191375" y="1924050"/>
          <p14:tracePt t="24324" x="7173913" y="1965325"/>
          <p14:tracePt t="24340" x="7165975" y="1973263"/>
          <p14:tracePt t="24357" x="7165975" y="1990725"/>
          <p14:tracePt t="24374" x="7150100" y="2006600"/>
          <p14:tracePt t="24390" x="7150100" y="2014538"/>
          <p14:tracePt t="24407" x="7140575" y="2032000"/>
          <p14:tracePt t="24424" x="7140575" y="2039938"/>
          <p14:tracePt t="24458" x="7140575" y="2055813"/>
          <p14:tracePt t="24508" x="7140575" y="2073275"/>
          <p14:tracePt t="24790" x="7140575" y="2081213"/>
          <p14:tracePt t="24823" x="7140575" y="2098675"/>
          <p14:tracePt t="24841" x="7140575" y="2106613"/>
          <p14:tracePt t="24857" x="7150100" y="2106613"/>
          <p14:tracePt t="25883" x="7240588" y="2122488"/>
          <p14:tracePt t="28556" x="7256463" y="2106613"/>
          <p14:tracePt t="28574" x="7273925" y="2106613"/>
          <p14:tracePt t="28591" x="7273925" y="2098675"/>
          <p14:tracePt t="29613" x="6145213" y="1973263"/>
          <p14:tracePt t="29811" x="6103938" y="1973263"/>
          <p14:tracePt t="29824" x="6062663" y="1973263"/>
          <p14:tracePt t="29841" x="5980113" y="1973263"/>
          <p14:tracePt t="29857" x="5905500" y="1973263"/>
          <p14:tracePt t="29874" x="5864225" y="1965325"/>
          <p14:tracePt t="29891" x="5822950" y="1965325"/>
          <p14:tracePt t="29907" x="5780088" y="1965325"/>
          <p14:tracePt t="29924" x="5756275" y="1965325"/>
          <p14:tracePt t="29990" x="5772150" y="1965325"/>
          <p14:tracePt t="30007" x="5797550" y="1965325"/>
          <p14:tracePt t="30024" x="5838825" y="1965325"/>
          <p14:tracePt t="30040" x="5880100" y="1965325"/>
          <p14:tracePt t="30057" x="5930900" y="1965325"/>
          <p14:tracePt t="30074" x="5954713" y="1965325"/>
          <p14:tracePt t="30090" x="5995988" y="1965325"/>
          <p14:tracePt t="30107" x="6046788" y="1965325"/>
          <p14:tracePt t="30124" x="6088063" y="1965325"/>
          <p14:tracePt t="30140" x="6129338" y="1965325"/>
          <p14:tracePt t="30157" x="6170613" y="1965325"/>
          <p14:tracePt t="30173" x="6211888" y="1965325"/>
          <p14:tracePt t="30190" x="6237288" y="1965325"/>
          <p14:tracePt t="30207" x="6278563" y="1965325"/>
          <p14:tracePt t="30224" x="6303963" y="1965325"/>
          <p14:tracePt t="30240" x="6345238" y="1965325"/>
          <p14:tracePt t="30257" x="6353175" y="1965325"/>
          <p14:tracePt t="30274" x="6378575" y="1965325"/>
          <p14:tracePt t="30290" x="6394450" y="1965325"/>
          <p14:tracePt t="30323" x="6411913" y="1965325"/>
          <p14:tracePt t="30356" x="6419850" y="1965325"/>
          <p14:tracePt t="30873" x="6435725" y="1965325"/>
          <p14:tracePt t="30891" x="6477000" y="1965325"/>
          <p14:tracePt t="30907" x="6551613" y="1965325"/>
          <p14:tracePt t="30924" x="6610350" y="1965325"/>
          <p14:tracePt t="30940" x="6684963" y="1965325"/>
          <p14:tracePt t="31955" x="8401050" y="2006600"/>
          <p14:tracePt t="31968" x="8410575" y="2006600"/>
          <p14:tracePt t="31991" x="8426450" y="2006600"/>
          <p14:tracePt t="32023" x="8434388" y="2006600"/>
          <p14:tracePt t="32040" x="8451850" y="2006600"/>
          <p14:tracePt t="32057" x="8501063" y="2006600"/>
          <p14:tracePt t="32073" x="8534400" y="1990725"/>
          <p14:tracePt t="32091" x="8559800" y="1973263"/>
          <p14:tracePt t="32107" x="8583613" y="1965325"/>
          <p14:tracePt t="32124" x="8601075" y="1965325"/>
          <p14:tracePt t="32462" x="8583613" y="1965325"/>
          <p14:tracePt t="32474" x="8567738" y="1965325"/>
          <p14:tracePt t="32490" x="8493125" y="1965325"/>
          <p14:tracePt t="32507" x="8293100" y="1990725"/>
          <p14:tracePt t="32524" x="8027988" y="2032000"/>
          <p14:tracePt t="32540" x="7812088" y="2055813"/>
          <p14:tracePt t="32557" x="7605713" y="2073275"/>
          <p14:tracePt t="32574" x="7472363" y="2081213"/>
          <p14:tracePt t="32591" x="7364413" y="2081213"/>
          <p14:tracePt t="32607" x="7307263" y="2081213"/>
          <p14:tracePt t="32624" x="7281863" y="2081213"/>
          <p14:tracePt t="32640" x="7273925" y="2081213"/>
          <p14:tracePt t="33062" x="7273925" y="2073275"/>
          <p14:tracePt t="33074" x="7273925" y="2039938"/>
          <p14:tracePt t="33091" x="7273925" y="1990725"/>
          <p14:tracePt t="33107" x="7273925" y="1949450"/>
          <p14:tracePt t="33124" x="7273925" y="1906588"/>
          <p14:tracePt t="34150" x="7340600" y="1327150"/>
          <p14:tracePt t="34318" x="7340600" y="1309688"/>
          <p14:tracePt t="34326" x="7340600" y="1301750"/>
          <p14:tracePt t="34341" x="7340600" y="1276350"/>
          <p14:tracePt t="34357" x="7340600" y="1219200"/>
          <p14:tracePt t="34374" x="7340600" y="1152525"/>
          <p14:tracePt t="34390" x="7340600" y="1085850"/>
          <p14:tracePt t="34407" x="7340600" y="1044575"/>
          <p14:tracePt t="34423" x="7340600" y="1020763"/>
          <p14:tracePt t="34441" x="7340600" y="995363"/>
          <p14:tracePt t="34473" x="7323138" y="969963"/>
          <p14:tracePt t="34506" x="7307263" y="954088"/>
          <p14:tracePt t="34539" x="7299325" y="954088"/>
          <p14:tracePt t="34573" x="7299325" y="946150"/>
          <p14:tracePt t="34606" x="7281863" y="946150"/>
          <p14:tracePt t="34639" x="7273925" y="946150"/>
          <p14:tracePt t="34657" x="7256463" y="946150"/>
          <p14:tracePt t="34674" x="7256463" y="954088"/>
          <p14:tracePt t="34691" x="7240588" y="969963"/>
          <p14:tracePt t="34707" x="7240588" y="977900"/>
          <p14:tracePt t="34724" x="7232650" y="977900"/>
          <p14:tracePt t="34741" x="7232650" y="995363"/>
          <p14:tracePt t="34773" x="7232650" y="1011238"/>
          <p14:tracePt t="34790" x="7215188" y="1036638"/>
          <p14:tracePt t="34807" x="7215188" y="1044575"/>
          <p14:tracePt t="34824" x="7207250" y="1077913"/>
          <p14:tracePt t="34840" x="7207250" y="1085850"/>
          <p14:tracePt t="34857" x="7191375" y="1085850"/>
          <p14:tracePt t="34873" x="7191375" y="1103313"/>
          <p14:tracePt t="34906" x="7191375" y="1111250"/>
          <p14:tracePt t="34939" x="7191375" y="1127125"/>
          <p14:tracePt t="34973" x="7191375" y="1144588"/>
          <p14:tracePt t="35006" x="7191375" y="1152525"/>
          <p14:tracePt t="35259" x="7191375" y="1169988"/>
          <p14:tracePt t="35289" x="7207250" y="1169988"/>
          <p14:tracePt t="35307" x="7207250" y="1177925"/>
          <p14:tracePt t="35324" x="7215188" y="1177925"/>
          <p14:tracePt t="35340" x="7215188" y="1193800"/>
          <p14:tracePt t="42897" x="7232650" y="1193800"/>
          <p14:tracePt t="42907" x="7299325" y="1193800"/>
          <p14:tracePt t="42924" x="7415213" y="1193800"/>
          <p14:tracePt t="43949" x="10931525" y="3690938"/>
          <p14:tracePt t="43960" x="11039475" y="3822700"/>
          <p14:tracePt t="43975" x="11171238" y="3963988"/>
          <p14:tracePt t="43991" x="11371263" y="4154488"/>
          <p14:tracePt t="44007" x="11379200" y="4179888"/>
          <p14:tracePt t="44024" x="11445875" y="4246563"/>
          <p14:tracePt t="44040" x="11503025" y="4287838"/>
          <p14:tracePt t="44057" x="11503025" y="4295775"/>
          <p14:tracePt t="44074" x="11512550" y="4295775"/>
          <p14:tracePt t="44090" x="11512550" y="4311650"/>
          <p14:tracePt t="44122" x="11544300" y="4311650"/>
          <p14:tracePt t="44140" x="11553825" y="4321175"/>
          <p14:tracePt t="44157" x="11577638" y="4321175"/>
          <p14:tracePt t="44174" x="11610975" y="4321175"/>
          <p14:tracePt t="44190" x="11620500" y="4321175"/>
          <p14:tracePt t="44207" x="11620500" y="4295775"/>
          <p14:tracePt t="44224" x="11620500" y="4246563"/>
          <p14:tracePt t="44240" x="11595100" y="4162425"/>
          <p14:tracePt t="44257" x="11512550" y="4071938"/>
          <p14:tracePt t="44273" x="11353800" y="3938588"/>
          <p14:tracePt t="44291" x="11214100" y="3871913"/>
          <p14:tracePt t="44307" x="11014075" y="3806825"/>
          <p14:tracePt t="44324" x="10815638" y="3765550"/>
          <p14:tracePt t="44340" x="10641013" y="3740150"/>
          <p14:tracePt t="44357" x="10507663" y="3698875"/>
          <p14:tracePt t="44374" x="10442575" y="3657600"/>
          <p14:tracePt t="44390" x="10401300" y="3632200"/>
          <p14:tracePt t="44407" x="10383838" y="3624263"/>
          <p14:tracePt t="44439" x="10375900" y="3606800"/>
          <p14:tracePt t="44489" x="10375900" y="3590925"/>
          <p14:tracePt t="44507" x="10375900" y="3582988"/>
          <p14:tracePt t="44523" x="10358438" y="3557588"/>
          <p14:tracePt t="44540" x="10350500" y="3541713"/>
          <p14:tracePt t="44557" x="10317163" y="3524250"/>
          <p14:tracePt t="44574" x="10309225" y="3516313"/>
          <p14:tracePt t="44591" x="10283825" y="3475038"/>
          <p14:tracePt t="44607" x="10283825" y="3457575"/>
          <p14:tracePt t="44624" x="10267950" y="3433763"/>
          <p14:tracePt t="44640" x="10250488" y="3424238"/>
          <p14:tracePt t="44657" x="10250488" y="3400425"/>
          <p14:tracePt t="44673" x="10250488" y="3367088"/>
          <p14:tracePt t="44690" x="10250488" y="3359150"/>
          <p14:tracePt t="47317" x="10242550" y="3359150"/>
          <p14:tracePt t="47339" x="10226675" y="3359150"/>
          <p14:tracePt t="47357" x="10201275" y="3333750"/>
          <p14:tracePt t="47374" x="10152063" y="3275013"/>
          <p14:tracePt t="47390" x="10134600" y="3251200"/>
          <p14:tracePt t="47407" x="10093325" y="3200400"/>
          <p14:tracePt t="47424" x="10069513" y="3167063"/>
          <p14:tracePt t="47440" x="10069513" y="3143250"/>
          <p14:tracePt t="47458" x="10052050" y="3135313"/>
          <p14:tracePt t="47474" x="10052050" y="3117850"/>
          <p14:tracePt t="47506" x="10052050" y="3101975"/>
          <p14:tracePt t="47523" x="10052050" y="3092450"/>
          <p14:tracePt t="47540" x="10052050" y="3076575"/>
          <p14:tracePt t="47573" x="10052050" y="3068638"/>
          <p14:tracePt t="47590" x="10052050" y="3051175"/>
          <p14:tracePt t="47689" x="10052050" y="3035300"/>
          <p14:tracePt t="47707" x="10052050" y="3027363"/>
          <p14:tracePt t="47724" x="10052050" y="3009900"/>
          <p14:tracePt t="47756" x="10052050" y="3001963"/>
          <p14:tracePt t="47806" x="10052050" y="2986088"/>
          <p14:tracePt t="47824" x="10052050" y="2968625"/>
          <p14:tracePt t="47892" x="10052050" y="2960688"/>
          <p14:tracePt t="48056" x="10044113" y="2960688"/>
          <p14:tracePt t="48074" x="10044113" y="2943225"/>
          <p14:tracePt t="48090" x="10026650" y="2943225"/>
          <p14:tracePt t="48107" x="10026650" y="2935288"/>
          <p14:tracePt t="48139" x="10018713" y="2935288"/>
          <p14:tracePt t="48225" x="10026650" y="2935288"/>
          <p14:tracePt t="48607" x="10044113" y="2935288"/>
          <p14:tracePt t="48656" x="10052050" y="2935288"/>
          <p14:tracePt t="48906" x="10052050" y="2919413"/>
          <p14:tracePt t="48924" x="10069513" y="2919413"/>
          <p14:tracePt t="49060" x="10085388" y="2919413"/>
          <p14:tracePt t="49122" x="10093325" y="2919413"/>
          <p14:tracePt t="49214" x="10093325" y="2901950"/>
          <p14:tracePt t="49239" x="10069513" y="2878138"/>
          <p14:tracePt t="49257" x="10026650" y="2868613"/>
          <p14:tracePt t="49274" x="9961563" y="2852738"/>
          <p14:tracePt t="49290" x="9918700" y="2836863"/>
          <p14:tracePt t="49307" x="9853613" y="2827338"/>
          <p14:tracePt t="49324" x="9802813" y="2827338"/>
          <p14:tracePt t="49340" x="9753600" y="2827338"/>
          <p14:tracePt t="49357" x="9712325" y="2811463"/>
          <p14:tracePt t="49373" x="9671050" y="2811463"/>
          <p14:tracePt t="49390" x="9645650" y="2803525"/>
          <p14:tracePt t="49407" x="9620250" y="2803525"/>
          <p14:tracePt t="49423" x="9604375" y="2803525"/>
          <p14:tracePt t="49489" x="9588500" y="2803525"/>
          <p14:tracePt t="49523" x="9578975" y="2786063"/>
          <p14:tracePt t="49556" x="9563100" y="2770188"/>
          <p14:tracePt t="49574" x="9555163" y="2770188"/>
          <p14:tracePt t="49590" x="9537700" y="2770188"/>
          <p14:tracePt t="49606" x="9521825" y="2760663"/>
          <p14:tracePt t="49624" x="9496425" y="2760663"/>
          <p14:tracePt t="49640" x="9496425" y="2744788"/>
          <p14:tracePt t="49656" x="9488488" y="2744788"/>
          <p14:tracePt t="49689" x="9488488" y="2736850"/>
          <p14:tracePt t="49739" x="9488488" y="2719388"/>
          <p14:tracePt t="49757" x="9488488" y="2703513"/>
          <p14:tracePt t="49774" x="9496425" y="2695575"/>
          <p14:tracePt t="49790" x="9512300" y="2695575"/>
          <p14:tracePt t="49807" x="9537700" y="2678113"/>
          <p14:tracePt t="49824" x="9555163" y="2678113"/>
          <p14:tracePt t="49840" x="9563100" y="2678113"/>
          <p14:tracePt t="49857" x="9578975" y="2678113"/>
          <p14:tracePt t="49889" x="9588500" y="2678113"/>
          <p14:tracePt t="49935" x="9588500" y="2670175"/>
          <p14:tracePt t="50106" x="9604375" y="2670175"/>
          <p14:tracePt t="50139" x="9620250" y="2670175"/>
          <p14:tracePt t="50173" x="9629775" y="2670175"/>
          <p14:tracePt t="50239" x="9645650" y="2670175"/>
          <p14:tracePt t="51266" x="11595100" y="2678113"/>
          <p14:tracePt t="51269" x="11710988" y="2678113"/>
          <p14:tracePt t="51277" x="11744325" y="2678113"/>
          <p14:tracePt t="51291" x="11860213" y="2678113"/>
          <p14:tracePt t="51307" x="11942763" y="2678113"/>
          <p14:tracePt t="51324" x="12009438" y="2678113"/>
          <p14:tracePt t="51340" x="12058650" y="2695575"/>
          <p14:tracePt t="51357" x="12109450" y="2695575"/>
          <p14:tracePt t="51373" x="12166600" y="2695575"/>
          <p14:tracePt t="51640" x="12042775" y="2520950"/>
          <p14:tracePt t="51657" x="11950700" y="2454275"/>
          <p14:tracePt t="51674" x="11901488" y="2413000"/>
          <p14:tracePt t="51691" x="11844338" y="2363788"/>
          <p14:tracePt t="51707" x="11811000" y="2322513"/>
          <p14:tracePt t="51724" x="11793538" y="2297113"/>
          <p14:tracePt t="51740" x="11769725" y="2271713"/>
          <p14:tracePt t="51757" x="11752263" y="2255838"/>
          <p14:tracePt t="51774" x="11744325" y="2238375"/>
          <p14:tracePt t="51790" x="11726863" y="2230438"/>
          <p14:tracePt t="51807" x="11710988" y="2214563"/>
          <p14:tracePt t="51824" x="11703050" y="2189163"/>
          <p14:tracePt t="51856" x="11685588" y="2173288"/>
          <p14:tracePt t="51874" x="11677650" y="2163763"/>
          <p14:tracePt t="51890" x="11644313" y="2139950"/>
          <p14:tracePt t="51907" x="11620500" y="2106613"/>
          <p14:tracePt t="51924" x="11595100" y="2106613"/>
          <p14:tracePt t="51940" x="11569700" y="2098675"/>
          <p14:tracePt t="51957" x="11528425" y="2098675"/>
          <p14:tracePt t="51974" x="11487150" y="2098675"/>
          <p14:tracePt t="51990" x="11445875" y="2098675"/>
          <p14:tracePt t="52007" x="11395075" y="2098675"/>
          <p14:tracePt t="52024" x="11371263" y="2098675"/>
          <p14:tracePt t="52040" x="11345863" y="2098675"/>
          <p14:tracePt t="52057" x="11329988" y="2098675"/>
          <p14:tracePt t="52156" x="11329988" y="2081213"/>
          <p14:tracePt t="52206" x="11329988" y="2073275"/>
          <p14:tracePt t="52239" x="11329988" y="2055813"/>
          <p14:tracePt t="52273" x="11329988" y="2039938"/>
          <p14:tracePt t="52290" x="11329988" y="2032000"/>
          <p14:tracePt t="52339" x="11329988" y="2014538"/>
          <p14:tracePt t="52389" x="11329988" y="2006600"/>
          <p14:tracePt t="53380" x="11528425" y="1973263"/>
          <p14:tracePt t="54490" x="11512550" y="1990725"/>
          <p14:tracePt t="54508" x="11503025" y="2014538"/>
          <p14:tracePt t="55532" x="10931525" y="2654300"/>
          <p14:tracePt t="55561" x="10914063" y="2654300"/>
          <p14:tracePt t="55574" x="10906125" y="2654300"/>
          <p14:tracePt t="55590" x="10864850" y="2695575"/>
          <p14:tracePt t="55607" x="10798175" y="2760663"/>
          <p14:tracePt t="55624" x="10715625" y="2827338"/>
          <p14:tracePt t="55640" x="10666413" y="2878138"/>
          <p14:tracePt t="55657" x="10615613" y="2935288"/>
          <p14:tracePt t="55674" x="10558463" y="2968625"/>
          <p14:tracePt t="55690" x="10550525" y="2986088"/>
          <p14:tracePt t="55707" x="10533063" y="3001963"/>
          <p14:tracePt t="55724" x="10517188" y="3001963"/>
          <p14:tracePt t="55756" x="10507663" y="3009900"/>
          <p14:tracePt t="55812" x="10517188" y="3001963"/>
          <p14:tracePt t="55824" x="10550525" y="2968625"/>
          <p14:tracePt t="55840" x="10599738" y="2935288"/>
          <p14:tracePt t="55857" x="10666413" y="2878138"/>
          <p14:tracePt t="55874" x="10731500" y="2827338"/>
          <p14:tracePt t="55890" x="10823575" y="2786063"/>
          <p14:tracePt t="55907" x="10864850" y="2760663"/>
          <p14:tracePt t="55923" x="10931525" y="2719388"/>
          <p14:tracePt t="55940" x="10998200" y="2695575"/>
          <p14:tracePt t="55957" x="11039475" y="2670175"/>
          <p14:tracePt t="55974" x="11080750" y="2654300"/>
          <p14:tracePt t="55991" x="11129963" y="2628900"/>
          <p14:tracePt t="56007" x="11155363" y="2611438"/>
          <p14:tracePt t="56024" x="11180763" y="2603500"/>
          <p14:tracePt t="56040" x="11237913" y="2562225"/>
          <p14:tracePt t="56057" x="11245850" y="2546350"/>
          <p14:tracePt t="56073" x="11263313" y="2536825"/>
          <p14:tracePt t="56106" x="11263313" y="2520950"/>
          <p14:tracePt t="56139" x="11263313" y="2505075"/>
          <p14:tracePt t="56173" x="11263313" y="2495550"/>
          <p14:tracePt t="56206" x="11263313" y="2479675"/>
          <p14:tracePt t="56223" x="11279188" y="2471738"/>
          <p14:tracePt t="56240" x="11279188" y="2454275"/>
          <p14:tracePt t="56257" x="11279188" y="2430463"/>
          <p14:tracePt t="56274" x="11279188" y="2413000"/>
          <p14:tracePt t="56290" x="11279188" y="2405063"/>
          <p14:tracePt t="56339" x="11279188" y="2387600"/>
          <p14:tracePt t="59649" x="11263313" y="2387600"/>
          <p14:tracePt t="59658" x="11245850" y="2387600"/>
          <p14:tracePt t="59674" x="11237913" y="2387600"/>
          <p14:tracePt t="59690" x="11171238" y="2405063"/>
          <p14:tracePt t="59707" x="11114088" y="2413000"/>
          <p14:tracePt t="59724" x="11047413" y="2430463"/>
          <p14:tracePt t="59740" x="10956925" y="2430463"/>
          <p14:tracePt t="59756" x="10864850" y="2438400"/>
          <p14:tracePt t="59774" x="10774363" y="2454275"/>
          <p14:tracePt t="59790" x="10707688" y="2471738"/>
          <p14:tracePt t="59807" x="10641013" y="2471738"/>
          <p14:tracePt t="59824" x="10582275" y="2479675"/>
          <p14:tracePt t="59840" x="10550525" y="2479675"/>
          <p14:tracePt t="59857" x="10517188" y="2479675"/>
          <p14:tracePt t="59873" x="10491788" y="2479675"/>
          <p14:tracePt t="59890" x="10466388" y="2479675"/>
          <p14:tracePt t="59907" x="10450513" y="2479675"/>
          <p14:tracePt t="59923" x="10442575" y="2479675"/>
          <p14:tracePt t="59940" x="10442575" y="2495550"/>
          <p14:tracePt t="59957" x="10425113" y="2495550"/>
          <p14:tracePt t="59989" x="10417175" y="2505075"/>
          <p14:tracePt t="60007" x="10401300" y="2505075"/>
          <p14:tracePt t="60039" x="10383838" y="2520950"/>
          <p14:tracePt t="60057" x="10375900" y="2536825"/>
          <p14:tracePt t="60089" x="10358438" y="2536825"/>
          <p14:tracePt t="60107" x="10350500" y="2546350"/>
          <p14:tracePt t="60123" x="10334625" y="2546350"/>
          <p14:tracePt t="60140" x="10309225" y="2562225"/>
          <p14:tracePt t="60157" x="10283825" y="2562225"/>
          <p14:tracePt t="60173" x="10242550" y="2570163"/>
          <p14:tracePt t="60190" x="10226675" y="2587625"/>
          <p14:tracePt t="60207" x="10201275" y="2587625"/>
          <p14:tracePt t="60223" x="10175875" y="2603500"/>
          <p14:tracePt t="60240" x="10152063" y="2611438"/>
          <p14:tracePt t="60257" x="10134600" y="2611438"/>
          <p14:tracePt t="60274" x="10110788" y="2628900"/>
          <p14:tracePt t="60290" x="10069513" y="2628900"/>
          <p14:tracePt t="60307" x="10044113" y="2636838"/>
          <p14:tracePt t="60323" x="10026650" y="2636838"/>
          <p14:tracePt t="60340" x="10018713" y="2636838"/>
          <p14:tracePt t="60357" x="10002838" y="2636838"/>
          <p14:tracePt t="60373" x="9985375" y="2636838"/>
          <p14:tracePt t="60390" x="9985375" y="2654300"/>
          <p14:tracePt t="60557" x="10002838" y="2654300"/>
          <p14:tracePt t="60573" x="10018713" y="2636838"/>
          <p14:tracePt t="60590" x="10026650" y="2636838"/>
          <p14:tracePt t="60607" x="10044113" y="2628900"/>
          <p14:tracePt t="60623" x="10052050" y="2628900"/>
          <p14:tracePt t="60743" x="10069513" y="2628900"/>
          <p14:tracePt t="60808" x="10085388" y="2628900"/>
          <p14:tracePt t="60856" x="10093325" y="2628900"/>
          <p14:tracePt t="60874" x="10118725" y="2628900"/>
          <p14:tracePt t="61899" x="10599738" y="2636838"/>
          <p14:tracePt t="61909" x="10615613" y="2636838"/>
          <p14:tracePt t="61924" x="10625138" y="2636838"/>
          <p14:tracePt t="61956" x="10641013" y="2636838"/>
          <p14:tracePt t="61973" x="10648950" y="2636838"/>
          <p14:tracePt t="62006" x="10666413" y="2636838"/>
          <p14:tracePt t="62024" x="10690225" y="2636838"/>
          <p14:tracePt t="62056" x="10707688" y="2636838"/>
          <p14:tracePt t="62073" x="10715625" y="2636838"/>
          <p14:tracePt t="62090" x="10731500" y="2636838"/>
          <p14:tracePt t="62340" x="10715625" y="2636838"/>
          <p14:tracePt t="62357" x="10690225" y="2636838"/>
          <p14:tracePt t="62374" x="10641013" y="2636838"/>
          <p14:tracePt t="62390" x="10582275" y="2636838"/>
          <p14:tracePt t="62407" x="10517188" y="2636838"/>
          <p14:tracePt t="62423" x="10483850" y="2636838"/>
          <p14:tracePt t="62440" x="10425113" y="2636838"/>
          <p14:tracePt t="62458" x="10401300" y="2636838"/>
          <p14:tracePt t="62473" x="10358438" y="2636838"/>
          <p14:tracePt t="62490" x="10317163" y="2636838"/>
          <p14:tracePt t="62507" x="10283825" y="2636838"/>
          <p14:tracePt t="62523" x="10242550" y="2636838"/>
          <p14:tracePt t="62540" x="10218738" y="2636838"/>
          <p14:tracePt t="62557" x="10175875" y="2636838"/>
          <p14:tracePt t="62573" x="10152063" y="2628900"/>
          <p14:tracePt t="62590" x="10110788" y="2628900"/>
          <p14:tracePt t="62607" x="10085388" y="2628900"/>
          <p14:tracePt t="62624" x="10052050" y="2628900"/>
          <p14:tracePt t="62641" x="10018713" y="2611438"/>
          <p14:tracePt t="62657" x="10002838" y="2611438"/>
          <p14:tracePt t="62673" x="9977438" y="2603500"/>
          <p14:tracePt t="62690" x="9936163" y="2587625"/>
          <p14:tracePt t="62707" x="9910763" y="2570163"/>
          <p14:tracePt t="62723" x="9886950" y="2562225"/>
          <p14:tracePt t="62740" x="9853613" y="2546350"/>
          <p14:tracePt t="62757" x="9844088" y="2546350"/>
          <p14:tracePt t="62773" x="9820275" y="2536825"/>
          <p14:tracePt t="62790" x="9786938" y="2536825"/>
          <p14:tracePt t="62807" x="9761538" y="2520950"/>
          <p14:tracePt t="62823" x="9737725" y="2520950"/>
          <p14:tracePt t="62840" x="9712325" y="2520950"/>
          <p14:tracePt t="62857" x="9694863" y="2520950"/>
          <p14:tracePt t="62873" x="9671050" y="2520950"/>
          <p14:tracePt t="62890" x="9645650" y="2520950"/>
          <p14:tracePt t="62907" x="9620250" y="2536825"/>
          <p14:tracePt t="62924" x="9604375" y="2546350"/>
          <p14:tracePt t="62973" x="9604375" y="2562225"/>
          <p14:tracePt t="63987" x="9537700" y="2695575"/>
          <p14:tracePt t="68800" x="9555163" y="2695575"/>
          <p14:tracePt t="68823" x="9563100" y="2695575"/>
          <p14:tracePt t="68840" x="9578975" y="2695575"/>
          <p14:tracePt t="68857" x="9588500" y="2678113"/>
          <p14:tracePt t="68874" x="9620250" y="2678113"/>
          <p14:tracePt t="68891" x="9645650" y="2670175"/>
          <p14:tracePt t="68907" x="9653588" y="2670175"/>
          <p14:tracePt t="68923" x="9712325" y="2670175"/>
          <p14:tracePt t="68940" x="9753600" y="2670175"/>
          <p14:tracePt t="68957" x="9786938" y="2670175"/>
          <p14:tracePt t="68973" x="9820275" y="2670175"/>
          <p14:tracePt t="68990" x="9853613" y="2670175"/>
          <p14:tracePt t="69006" x="9886950" y="2670175"/>
          <p14:tracePt t="69023" x="9910763" y="2654300"/>
          <p14:tracePt t="69040" x="9936163" y="2654300"/>
          <p14:tracePt t="69056" x="9977438" y="2654300"/>
          <p14:tracePt t="69073" x="10002838" y="2654300"/>
          <p14:tracePt t="69090" x="10018713" y="2654300"/>
          <p14:tracePt t="69107" x="10044113" y="2654300"/>
          <p14:tracePt t="69123" x="10069513" y="2654300"/>
          <p14:tracePt t="69140" x="10085388" y="2654300"/>
          <p14:tracePt t="69157" x="10110788" y="2654300"/>
          <p14:tracePt t="69173" x="10118725" y="2654300"/>
          <p14:tracePt t="69190" x="10160000" y="2636838"/>
          <p14:tracePt t="69207" x="10185400" y="2636838"/>
          <p14:tracePt t="69223" x="10218738" y="2636838"/>
          <p14:tracePt t="69240" x="10242550" y="2636838"/>
          <p14:tracePt t="69256" x="10250488" y="2628900"/>
          <p14:tracePt t="69273" x="10283825" y="2628900"/>
          <p14:tracePt t="69290" x="10293350" y="2611438"/>
          <p14:tracePt t="69306" x="10317163" y="2611438"/>
          <p14:tracePt t="69323" x="10334625" y="2603500"/>
          <p14:tracePt t="69340" x="10350500" y="2603500"/>
          <p14:tracePt t="69356" x="10358438" y="2603500"/>
          <p14:tracePt t="69389" x="10383838" y="2603500"/>
          <p14:tracePt t="69422" x="10417175" y="2603500"/>
          <p14:tracePt t="69459" x="10425113" y="2603500"/>
          <p14:tracePt t="69474" x="10442575" y="2603500"/>
          <p14:tracePt t="69497" x="10442575" y="2587625"/>
          <p14:tracePt t="70195" x="10425113" y="2587625"/>
          <p14:tracePt t="70223" x="10425113" y="2562225"/>
          <p14:tracePt t="70240" x="10425113" y="2520950"/>
          <p14:tracePt t="70257" x="10425113" y="2479675"/>
          <p14:tracePt t="70274" x="10425113" y="2430463"/>
          <p14:tracePt t="71300" x="10417175" y="1103313"/>
          <p14:tracePt t="71310" x="10417175" y="1036638"/>
          <p14:tracePt t="71324" x="10417175" y="995363"/>
          <p14:tracePt t="71340" x="10425113" y="912813"/>
          <p14:tracePt t="71357" x="10442575" y="838200"/>
          <p14:tracePt t="71373" x="10466388" y="730250"/>
          <p14:tracePt t="71390" x="10483850" y="646113"/>
          <p14:tracePt t="71407" x="10507663" y="581025"/>
          <p14:tracePt t="71424" x="10507663" y="514350"/>
          <p14:tracePt t="71440" x="10517188" y="488950"/>
          <p14:tracePt t="71457" x="10517188" y="447675"/>
          <p14:tracePt t="71473" x="10517188" y="422275"/>
          <p14:tracePt t="71490" x="10517188" y="381000"/>
          <p14:tracePt t="71507" x="10517188" y="347663"/>
          <p14:tracePt t="71523" x="10517188" y="306388"/>
          <p14:tracePt t="71540" x="10517188" y="290513"/>
          <p14:tracePt t="71557" x="10517188" y="249238"/>
          <p14:tracePt t="71589" x="10517188" y="239713"/>
          <p14:tracePt t="71606" x="10517188" y="215900"/>
          <p14:tracePt t="71705" x="10507663" y="215900"/>
          <p14:tracePt t="71724" x="10491788" y="223838"/>
          <p14:tracePt t="71739" x="10483850" y="265113"/>
          <p14:tracePt t="71758" x="10450513" y="306388"/>
          <p14:tracePt t="71774" x="10425113" y="357188"/>
          <p14:tracePt t="71790" x="10417175" y="414338"/>
          <p14:tracePt t="71807" x="10383838" y="447675"/>
          <p14:tracePt t="71824" x="10375900" y="506413"/>
          <p14:tracePt t="71840" x="10358438" y="571500"/>
          <p14:tracePt t="71857" x="10350500" y="622300"/>
          <p14:tracePt t="71873" x="10334625" y="679450"/>
          <p14:tracePt t="71890" x="10334625" y="746125"/>
          <p14:tracePt t="71907" x="10334625" y="779463"/>
          <p14:tracePt t="71923" x="10334625" y="820738"/>
          <p14:tracePt t="71940" x="10358438" y="846138"/>
          <p14:tracePt t="71957" x="10375900" y="903288"/>
          <p14:tracePt t="71973" x="10383838" y="946150"/>
          <p14:tracePt t="71990" x="10383838" y="977900"/>
          <p14:tracePt t="72007" x="10383838" y="1020763"/>
          <p14:tracePt t="72023" x="10383838" y="1044575"/>
          <p14:tracePt t="72040" x="10383838" y="1077913"/>
          <p14:tracePt t="72057" x="10383838" y="1111250"/>
          <p14:tracePt t="72073" x="10383838" y="1144588"/>
          <p14:tracePt t="72090" x="10383838" y="1177925"/>
          <p14:tracePt t="72107" x="10383838" y="1211263"/>
          <p14:tracePt t="72124" x="10383838" y="1219200"/>
          <p14:tracePt t="72140" x="10383838" y="1235075"/>
          <p14:tracePt t="72656" x="10383838" y="1219200"/>
          <p14:tracePt t="72674" x="10383838" y="1169988"/>
          <p14:tracePt t="72690" x="10401300" y="1111250"/>
          <p14:tracePt t="72707" x="10425113" y="1062038"/>
          <p14:tracePt t="73732" x="10218738" y="414338"/>
          <p14:tracePt t="73735" x="10226675" y="414338"/>
          <p14:tracePt t="73743" x="10242550" y="414338"/>
          <p14:tracePt t="73757" x="10242550" y="398463"/>
          <p14:tracePt t="73773" x="10250488" y="398463"/>
          <p14:tracePt t="73822" x="10267950" y="398463"/>
          <p14:tracePt t="73856" x="10267950" y="381000"/>
          <p14:tracePt t="73873" x="10283825" y="381000"/>
          <p14:tracePt t="73922" x="10283825" y="373063"/>
          <p14:tracePt t="73940" x="10293350" y="357188"/>
          <p14:tracePt t="74039" x="10283825" y="373063"/>
          <p14:tracePt t="74058" x="10250488" y="422275"/>
          <p14:tracePt t="74072" x="10218738" y="488950"/>
          <p14:tracePt t="74091" x="10175875" y="581025"/>
          <p14:tracePt t="74107" x="10152063" y="646113"/>
          <p14:tracePt t="74123" x="10134600" y="730250"/>
          <p14:tracePt t="74140" x="10118725" y="771525"/>
          <p14:tracePt t="74157" x="10118725" y="795338"/>
          <p14:tracePt t="74173" x="10118725" y="820738"/>
          <p14:tracePt t="74190" x="10118725" y="846138"/>
          <p14:tracePt t="74207" x="10118725" y="887413"/>
          <p14:tracePt t="74224" x="10118725" y="912813"/>
          <p14:tracePt t="74240" x="10118725" y="954088"/>
          <p14:tracePt t="74272" x="10118725" y="969963"/>
          <p14:tracePt t="74306" x="10118725" y="977900"/>
          <p14:tracePt t="74339" x="10118725" y="995363"/>
          <p14:tracePt t="74373" x="10110788" y="1011238"/>
          <p14:tracePt t="83173" x="10093325" y="1044575"/>
          <p14:tracePt t="83191" x="9985375" y="1244600"/>
          <p14:tracePt t="83207" x="9910763" y="1376363"/>
          <p14:tracePt t="83223" x="9853613" y="1484313"/>
          <p14:tracePt t="83240" x="9802813" y="1576388"/>
          <p14:tracePt t="83257" x="9761538" y="1641475"/>
          <p14:tracePt t="83273" x="9737725" y="1700213"/>
          <p14:tracePt t="83290" x="9720263" y="1725613"/>
          <p14:tracePt t="83307" x="9694863" y="1774825"/>
          <p14:tracePt t="83323" x="9671050" y="1808163"/>
          <p14:tracePt t="83340" x="9653588" y="1857375"/>
          <p14:tracePt t="83357" x="9645650" y="1882775"/>
          <p14:tracePt t="83373" x="9620250" y="1906588"/>
          <p14:tracePt t="83390" x="9604375" y="1939925"/>
          <p14:tracePt t="83407" x="9588500" y="1965325"/>
          <p14:tracePt t="83424" x="9578975" y="1990725"/>
          <p14:tracePt t="83440" x="9563100" y="2014538"/>
          <p14:tracePt t="83458" x="9555163" y="2032000"/>
          <p14:tracePt t="83474" x="9537700" y="2039938"/>
          <p14:tracePt t="83490" x="9512300" y="2081213"/>
          <p14:tracePt t="83506" x="9496425" y="2122488"/>
          <p14:tracePt t="83523" x="9471025" y="2163763"/>
          <p14:tracePt t="83540" x="9447213" y="2206625"/>
          <p14:tracePt t="83557" x="9388475" y="2255838"/>
          <p14:tracePt t="83573" x="9363075" y="2297113"/>
          <p14:tracePt t="83590" x="9297988" y="2346325"/>
          <p14:tracePt t="83607" x="9256713" y="2387600"/>
          <p14:tracePt t="83623" x="9223375" y="2438400"/>
          <p14:tracePt t="83640" x="9182100" y="2479675"/>
          <p14:tracePt t="83656" x="9156700" y="2495550"/>
          <p14:tracePt t="83673" x="9139238" y="2505075"/>
          <p14:tracePt t="83690" x="9131300" y="2520950"/>
          <p14:tracePt t="83722" x="9131300" y="2536825"/>
          <p14:tracePt t="83740" x="9115425" y="2536825"/>
          <p14:tracePt t="83757" x="9115425" y="2546350"/>
          <p14:tracePt t="83774" x="9115425" y="2562225"/>
          <p14:tracePt t="83790" x="9115425" y="2570163"/>
          <p14:tracePt t="83807" x="9115425" y="2587625"/>
          <p14:tracePt t="83823" x="9139238" y="2603500"/>
          <p14:tracePt t="83840" x="9156700" y="2611438"/>
          <p14:tracePt t="83857" x="9182100" y="2611438"/>
          <p14:tracePt t="83873" x="9223375" y="2628900"/>
          <p14:tracePt t="83890" x="9247188" y="2628900"/>
          <p14:tracePt t="83907" x="9288463" y="2636838"/>
          <p14:tracePt t="83923" x="9297988" y="2636838"/>
          <p14:tracePt t="83940" x="9321800" y="2654300"/>
          <p14:tracePt t="83957" x="9339263" y="2670175"/>
          <p14:tracePt t="83973" x="9355138" y="2670175"/>
          <p14:tracePt t="84022" x="9363075" y="2678113"/>
          <p14:tracePt t="84089" x="9363075" y="2695575"/>
          <p14:tracePt t="84155" x="9380538" y="2695575"/>
          <p14:tracePt t="86709" x="9380538" y="2670175"/>
          <p14:tracePt t="86724" x="9388475" y="2654300"/>
          <p14:tracePt t="86740" x="9421813" y="2611438"/>
          <p14:tracePt t="86757" x="9455150" y="2570163"/>
          <p14:tracePt t="86773" x="9521825" y="2495550"/>
          <p14:tracePt t="86791" x="9604375" y="2430463"/>
          <p14:tracePt t="86807" x="9712325" y="2338388"/>
          <p14:tracePt t="86824" x="9844088" y="2214563"/>
          <p14:tracePt t="86840" x="9985375" y="2106613"/>
          <p14:tracePt t="86856" x="10185400" y="1973263"/>
          <p14:tracePt t="86873" x="10267950" y="1924050"/>
          <p14:tracePt t="86890" x="10350500" y="1882775"/>
          <p14:tracePt t="86907" x="10383838" y="1857375"/>
          <p14:tracePt t="86924" x="10425113" y="1831975"/>
          <p14:tracePt t="86940" x="10450513" y="1808163"/>
          <p14:tracePt t="86956" x="10466388" y="1790700"/>
          <p14:tracePt t="86989" x="10483850" y="1774825"/>
          <p14:tracePt t="87039" x="10483850" y="1766888"/>
          <p14:tracePt t="87057" x="10491788" y="1749425"/>
          <p14:tracePt t="87074" x="10507663" y="1725613"/>
          <p14:tracePt t="87090" x="10533063" y="1682750"/>
          <p14:tracePt t="87107" x="10558463" y="1641475"/>
          <p14:tracePt t="87123" x="10582275" y="1608138"/>
          <p14:tracePt t="87140" x="10615613" y="1566863"/>
          <p14:tracePt t="87157" x="10641013" y="1543050"/>
          <p14:tracePt t="87173" x="10648950" y="1509713"/>
          <p14:tracePt t="87190" x="10666413" y="1509713"/>
          <p14:tracePt t="87206" x="10690225" y="1500188"/>
          <p14:tracePt t="87223" x="10707688" y="1484313"/>
          <p14:tracePt t="87241" x="10748963" y="1484313"/>
          <p14:tracePt t="87257" x="10782300" y="1476375"/>
          <p14:tracePt t="87273" x="10823575" y="1476375"/>
          <p14:tracePt t="87290" x="10864850" y="1476375"/>
          <p14:tracePt t="87306" x="10890250" y="1476375"/>
          <p14:tracePt t="87323" x="10931525" y="1484313"/>
          <p14:tracePt t="87340" x="10956925" y="1500188"/>
          <p14:tracePt t="87357" x="10998200" y="1525588"/>
          <p14:tracePt t="87374" x="11014075" y="1543050"/>
          <p14:tracePt t="87390" x="11047413" y="1566863"/>
          <p14:tracePt t="87407" x="11063288" y="1592263"/>
          <p14:tracePt t="87423" x="11088688" y="1617663"/>
          <p14:tracePt t="87440" x="11106150" y="1641475"/>
          <p14:tracePt t="87459" x="11114088" y="1658938"/>
          <p14:tracePt t="87474" x="11129963" y="1674813"/>
          <p14:tracePt t="87490" x="11147425" y="1700213"/>
          <p14:tracePt t="87507" x="11155363" y="1725613"/>
          <p14:tracePt t="87523" x="11171238" y="1749425"/>
          <p14:tracePt t="87540" x="11171238" y="1766888"/>
          <p14:tracePt t="87556" x="11180763" y="1774825"/>
          <p14:tracePt t="87573" x="11196638" y="1808163"/>
          <p14:tracePt t="87590" x="11214100" y="1816100"/>
          <p14:tracePt t="87607" x="11222038" y="1831975"/>
          <p14:tracePt t="87623" x="11222038" y="1857375"/>
          <p14:tracePt t="87640" x="11237913" y="1874838"/>
          <p14:tracePt t="87657" x="11237913" y="1882775"/>
          <p14:tracePt t="87673" x="11245850" y="1898650"/>
          <p14:tracePt t="87690" x="11263313" y="1906588"/>
          <p14:tracePt t="87706" x="11279188" y="1924050"/>
          <p14:tracePt t="87724" x="11279188" y="1939925"/>
          <p14:tracePt t="87740" x="11288713" y="1939925"/>
          <p14:tracePt t="87757" x="11288713" y="1949450"/>
          <p14:tracePt t="87773" x="11304588" y="1949450"/>
          <p14:tracePt t="87822" x="11304588" y="1965325"/>
          <p14:tracePt t="88849" x="10914063" y="1368425"/>
          <p14:tracePt t="88852" x="10914063" y="1350963"/>
          <p14:tracePt t="88874" x="10914063" y="1343025"/>
          <p14:tracePt t="89328" x="10906125" y="1343025"/>
          <p14:tracePt t="89340" x="10890250" y="1343025"/>
          <p14:tracePt t="89357" x="10848975" y="1343025"/>
          <p14:tracePt t="89373" x="10798175" y="1343025"/>
          <p14:tracePt t="89390" x="10731500" y="1343025"/>
          <p14:tracePt t="89407" x="10666413" y="1309688"/>
          <p14:tracePt t="89423" x="10625138" y="1301750"/>
          <p14:tracePt t="89440" x="10582275" y="1276350"/>
          <p14:tracePt t="89458" x="10550525" y="1244600"/>
          <p14:tracePt t="89474" x="10517188" y="1235075"/>
          <p14:tracePt t="89490" x="10491788" y="1211263"/>
          <p14:tracePt t="89507" x="10466388" y="1193800"/>
          <p14:tracePt t="89524" x="10442575" y="1177925"/>
          <p14:tracePt t="89540" x="10425113" y="1152525"/>
          <p14:tracePt t="89557" x="10417175" y="1152525"/>
          <p14:tracePt t="89573" x="10417175" y="1144588"/>
          <p14:tracePt t="89590" x="10401300" y="1144588"/>
          <p14:tracePt t="89606" x="10401300" y="1127125"/>
          <p14:tracePt t="89623" x="10383838" y="1127125"/>
          <p14:tracePt t="89672" x="10383838" y="1111250"/>
          <p14:tracePt t="89706" x="10375900" y="1111250"/>
          <p14:tracePt t="89739" x="10358438" y="1111250"/>
          <p14:tracePt t="89772" x="10350500" y="1103313"/>
          <p14:tracePt t="95633" x="10350500" y="1085850"/>
          <p14:tracePt t="95642" x="10358438" y="1077913"/>
          <p14:tracePt t="95657" x="10383838" y="1062038"/>
          <p14:tracePt t="95673" x="10425113" y="1036638"/>
          <p14:tracePt t="96698" x="10533063" y="977900"/>
          <p14:tracePt t="98023" x="10491788" y="977900"/>
          <p14:tracePt t="98041" x="10466388" y="977900"/>
          <p14:tracePt t="98057" x="10375900" y="1011238"/>
          <p14:tracePt t="98073" x="10134600" y="1127125"/>
          <p14:tracePt t="99098" x="7165975" y="2628900"/>
          <p14:tracePt t="99110" x="6900863" y="2703513"/>
          <p14:tracePt t="99124" x="6643688" y="2786063"/>
          <p14:tracePt t="99140" x="6378575" y="2836863"/>
          <p14:tracePt t="99157" x="6129338" y="2919413"/>
          <p14:tracePt t="99173" x="5930900" y="2968625"/>
          <p14:tracePt t="99190" x="5705475" y="3035300"/>
          <p14:tracePt t="99208" x="5399088" y="3135313"/>
          <p14:tracePt t="99224" x="5308600" y="3167063"/>
          <p14:tracePt t="99240" x="5149850" y="3209925"/>
          <p14:tracePt t="99257" x="5026025" y="3251200"/>
          <p14:tracePt t="99273" x="4910138" y="3275013"/>
          <p14:tracePt t="99290" x="4843463" y="3300413"/>
          <p14:tracePt t="99307" x="4786313" y="3300413"/>
          <p14:tracePt t="99323" x="4752975" y="3300413"/>
          <p14:tracePt t="99340" x="4719638" y="3300413"/>
          <p14:tracePt t="99356" x="4694238" y="3300413"/>
          <p14:tracePt t="99373" x="4686300" y="3300413"/>
          <p14:tracePt t="99390" x="4668838" y="3300413"/>
          <p14:tracePt t="99406" x="4652963" y="3300413"/>
          <p14:tracePt t="99423" x="4645025" y="3300413"/>
          <p14:tracePt t="99440" x="4627563" y="3292475"/>
          <p14:tracePt t="99457" x="4603750" y="3292475"/>
          <p14:tracePt t="99473" x="4586288" y="3267075"/>
          <p14:tracePt t="99490" x="4560888" y="3225800"/>
          <p14:tracePt t="99507" x="4537075" y="3184525"/>
          <p14:tracePt t="99523" x="4511675" y="3143250"/>
          <p14:tracePt t="99540" x="4470400" y="3101975"/>
          <p14:tracePt t="99557" x="4454525" y="3076575"/>
          <p14:tracePt t="99573" x="4454525" y="3068638"/>
          <p14:tracePt t="99590" x="4454525" y="3051175"/>
          <p14:tracePt t="99607" x="4454525" y="3035300"/>
          <p14:tracePt t="99623" x="4454525" y="3027363"/>
          <p14:tracePt t="103773" x="4537075" y="3009900"/>
          <p14:tracePt t="103790" x="4652963" y="2968625"/>
          <p14:tracePt t="103807" x="4818063" y="2935288"/>
          <p14:tracePt t="103824" x="5067300" y="2827338"/>
          <p14:tracePt t="103840" x="5448300" y="2678113"/>
          <p14:tracePt t="103857" x="5689600" y="2603500"/>
          <p14:tracePt t="103873" x="5972175" y="2536825"/>
          <p14:tracePt t="103890" x="6170613" y="2479675"/>
          <p14:tracePt t="103907" x="6311900" y="2454275"/>
          <p14:tracePt t="103923" x="6443663" y="2454275"/>
          <p14:tracePt t="103940" x="6551613" y="2454275"/>
          <p14:tracePt t="103956" x="6643688" y="2438400"/>
          <p14:tracePt t="103973" x="6751638" y="2430463"/>
          <p14:tracePt t="103990" x="6859588" y="2405063"/>
          <p14:tracePt t="104007" x="6900863" y="2405063"/>
          <p14:tracePt t="104024" x="6967538" y="2387600"/>
          <p14:tracePt t="104040" x="7032625" y="2387600"/>
          <p14:tracePt t="104057" x="7083425" y="2387600"/>
          <p14:tracePt t="104073" x="7124700" y="2387600"/>
          <p14:tracePt t="104090" x="7165975" y="2387600"/>
          <p14:tracePt t="104106" x="7207250" y="2371725"/>
          <p14:tracePt t="104123" x="7240588" y="2346325"/>
          <p14:tracePt t="104140" x="7281863" y="2322513"/>
          <p14:tracePt t="104157" x="7348538" y="2281238"/>
          <p14:tracePt t="104173" x="7415213" y="2230438"/>
          <p14:tracePt t="104190" x="7472363" y="2173288"/>
          <p14:tracePt t="104207" x="7539038" y="2122488"/>
          <p14:tracePt t="104223" x="7605713" y="2073275"/>
          <p14:tracePt t="104240" x="7654925" y="2006600"/>
          <p14:tracePt t="104257" x="7705725" y="1949450"/>
          <p14:tracePt t="104274" x="7762875" y="1882775"/>
          <p14:tracePt t="104290" x="7770813" y="1874838"/>
          <p14:tracePt t="104307" x="7788275" y="1831975"/>
          <p14:tracePt t="104324" x="7804150" y="1790700"/>
          <p14:tracePt t="104340" x="7812088" y="1741488"/>
          <p14:tracePt t="104356" x="7812088" y="1700213"/>
          <p14:tracePt t="104373" x="7829550" y="1658938"/>
          <p14:tracePt t="104390" x="7837488" y="1608138"/>
          <p14:tracePt t="104407" x="7837488" y="1576388"/>
          <p14:tracePt t="104423" x="7837488" y="1543050"/>
          <p14:tracePt t="104440" x="7837488" y="1509713"/>
          <p14:tracePt t="104459" x="7812088" y="1484313"/>
          <p14:tracePt t="104473" x="7770813" y="1443038"/>
          <p14:tracePt t="104490" x="7747000" y="1435100"/>
          <p14:tracePt t="104506" x="7721600" y="1417638"/>
          <p14:tracePt t="104523" x="7705725" y="1409700"/>
          <p14:tracePt t="104540" x="7680325" y="1393825"/>
          <p14:tracePt t="104557" x="7654925" y="1376363"/>
          <p14:tracePt t="104574" x="7605713" y="1376363"/>
          <p14:tracePt t="104590" x="7456488" y="1376363"/>
          <p14:tracePt t="104606" x="7389813" y="1376363"/>
          <p14:tracePt t="104623" x="7299325" y="1409700"/>
          <p14:tracePt t="104640" x="7191375" y="1443038"/>
          <p14:tracePt t="104657" x="7124700" y="1476375"/>
          <p14:tracePt t="104673" x="7058025" y="1509713"/>
          <p14:tracePt t="104690" x="6991350" y="1550988"/>
          <p14:tracePt t="105704" x="7523163" y="2587625"/>
          <p14:tracePt t="113273" x="7505700" y="2587625"/>
          <p14:tracePt t="113290" x="7497763" y="2570163"/>
          <p14:tracePt t="113307" x="7480300" y="2562225"/>
          <p14:tracePt t="114331" x="7631113" y="1285875"/>
          <p14:tracePt t="114334" x="7613650" y="1260475"/>
          <p14:tracePt t="114344" x="7605713" y="1235075"/>
          <p14:tracePt t="114357" x="7605713" y="1219200"/>
          <p14:tracePt t="114374" x="7605713" y="1193800"/>
          <p14:tracePt t="114390" x="7588250" y="1177925"/>
          <p14:tracePt t="114407" x="7588250" y="1152525"/>
          <p14:tracePt t="114423" x="7572375" y="1127125"/>
          <p14:tracePt t="114440" x="7564438" y="1103313"/>
          <p14:tracePt t="114457" x="7546975" y="1077913"/>
          <p14:tracePt t="114473" x="7539038" y="1062038"/>
          <p14:tracePt t="114490" x="7523163" y="1036638"/>
          <p14:tracePt t="114506" x="7505700" y="1036638"/>
          <p14:tracePt t="114523" x="7497763" y="1011238"/>
          <p14:tracePt t="114540" x="7480300" y="1011238"/>
          <p14:tracePt t="114556" x="7472363" y="995363"/>
          <p14:tracePt t="114589" x="7456488" y="995363"/>
          <p14:tracePt t="114639" x="7439025" y="995363"/>
          <p14:tracePt t="114656" x="7415213" y="1036638"/>
          <p14:tracePt t="114673" x="7373938" y="1077913"/>
          <p14:tracePt t="114690" x="7323138" y="1144588"/>
          <p14:tracePt t="114707" x="7299325" y="1177925"/>
          <p14:tracePt t="114724" x="7240588" y="1260475"/>
          <p14:tracePt t="114740" x="7215188" y="1285875"/>
          <p14:tracePt t="114757" x="7173913" y="1368425"/>
          <p14:tracePt t="114773" x="7165975" y="1393825"/>
          <p14:tracePt t="114790" x="7150100" y="1417638"/>
          <p14:tracePt t="114807" x="7140575" y="1435100"/>
          <p14:tracePt t="114823" x="7140575" y="1443038"/>
          <p14:tracePt t="114889" x="7124700" y="1458913"/>
          <p14:tracePt t="114907" x="7107238" y="1476375"/>
          <p14:tracePt t="114922" x="7107238" y="1500188"/>
          <p14:tracePt t="114941" x="7099300" y="1509713"/>
          <p14:tracePt t="114957" x="7099300" y="1525588"/>
          <p14:tracePt t="114973" x="7099300" y="1543050"/>
          <p14:tracePt t="114990" x="7083425" y="1550988"/>
          <p14:tracePt t="115006" x="7083425" y="1566863"/>
          <p14:tracePt t="115023" x="7083425" y="1576388"/>
          <p14:tracePt t="115040" x="7083425" y="1608138"/>
          <p14:tracePt t="115057" x="7083425" y="1617663"/>
          <p14:tracePt t="115073" x="7083425" y="1633538"/>
          <p14:tracePt t="115090" x="7083425" y="1641475"/>
          <p14:tracePt t="115107" x="7083425" y="1658938"/>
          <p14:tracePt t="115123" x="7083425" y="1682750"/>
          <p14:tracePt t="115140" x="7099300" y="1700213"/>
          <p14:tracePt t="115156" x="7107238" y="1708150"/>
          <p14:tracePt t="115173" x="7124700" y="1725613"/>
          <p14:tracePt t="115190" x="7150100" y="1741488"/>
          <p14:tracePt t="115207" x="7173913" y="1749425"/>
          <p14:tracePt t="115223" x="7207250" y="1749425"/>
          <p14:tracePt t="115240" x="7232650" y="1749425"/>
          <p14:tracePt t="115257" x="7273925" y="1741488"/>
          <p14:tracePt t="115273" x="7299325" y="1725613"/>
          <p14:tracePt t="115290" x="7340600" y="1708150"/>
          <p14:tracePt t="115307" x="7364413" y="1700213"/>
          <p14:tracePt t="115324" x="7405688" y="1674813"/>
          <p14:tracePt t="115340" x="7415213" y="1674813"/>
          <p14:tracePt t="115357" x="7431088" y="1674813"/>
          <p14:tracePt t="115373" x="7456488" y="1641475"/>
          <p14:tracePt t="116381" x="7215188" y="1725613"/>
          <p14:tracePt t="118773" x="7165975" y="1725613"/>
          <p14:tracePt t="118790" x="7016750" y="1766888"/>
          <p14:tracePt t="118807" x="6818313" y="1831975"/>
          <p14:tracePt t="118823" x="6569075" y="1898650"/>
          <p14:tracePt t="118840" x="6278563" y="1990725"/>
          <p14:tracePt t="118856" x="6080125" y="2073275"/>
          <p14:tracePt t="118874" x="5813425" y="2173288"/>
          <p14:tracePt t="118890" x="5622925" y="2255838"/>
          <p14:tracePt t="118907" x="5465763" y="2305050"/>
          <p14:tracePt t="118923" x="5332413" y="2346325"/>
          <p14:tracePt t="118940" x="5224463" y="2387600"/>
          <p14:tracePt t="118957" x="5133975" y="2430463"/>
          <p14:tracePt t="118973" x="5051425" y="2454275"/>
          <p14:tracePt t="118990" x="4984750" y="2495550"/>
          <p14:tracePt t="119007" x="4892675" y="2546350"/>
          <p14:tracePt t="119023" x="4868863" y="2570163"/>
          <p14:tracePt t="119040" x="4802188" y="2611438"/>
          <p14:tracePt t="119056" x="4776788" y="2636838"/>
          <p14:tracePt t="119073" x="4735513" y="2678113"/>
          <p14:tracePt t="119089" x="4711700" y="2719388"/>
          <p14:tracePt t="119106" x="4668838" y="2760663"/>
          <p14:tracePt t="119123" x="4627563" y="2803525"/>
          <p14:tracePt t="119140" x="4586288" y="2836863"/>
          <p14:tracePt t="119157" x="4552950" y="2878138"/>
          <p14:tracePt t="119173" x="4511675" y="2901950"/>
          <p14:tracePt t="119190" x="4470400" y="2943225"/>
          <p14:tracePt t="119206" x="4429125" y="2986088"/>
          <p14:tracePt t="119223" x="4387850" y="3009900"/>
          <p14:tracePt t="119240" x="4379913" y="3027363"/>
          <p14:tracePt t="119256" x="4354513" y="3035300"/>
          <p14:tracePt t="119273" x="4337050" y="3035300"/>
          <p14:tracePt t="119290" x="4321175" y="3051175"/>
          <p14:tracePt t="119307" x="4321175" y="3068638"/>
          <p14:tracePt t="119339" x="4321175" y="3076575"/>
          <p14:tracePt t="119357" x="4321175" y="30924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Enthalpy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pic>
        <p:nvPicPr>
          <p:cNvPr id="8" name="图片 2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4"/>
          <a:stretch>
            <a:fillRect/>
          </a:stretch>
        </p:blipFill>
        <p:spPr>
          <a:xfrm>
            <a:off x="1887344" y="795561"/>
            <a:ext cx="3800475" cy="2633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srgbClr val="FFC000">
                <a:alpha val="70000"/>
              </a:srgb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9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183" y="795561"/>
            <a:ext cx="4053575" cy="2633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srgbClr val="FFC000">
                <a:alpha val="70000"/>
              </a:srgb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1" name="图片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185" y="3779523"/>
            <a:ext cx="4053573" cy="2542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srgbClr val="FFC000">
                <a:alpha val="80000"/>
              </a:srgb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2"/>
          <a:stretch>
            <a:fillRect/>
          </a:stretch>
        </p:blipFill>
        <p:spPr>
          <a:xfrm>
            <a:off x="1887344" y="3861293"/>
            <a:ext cx="3800477" cy="2379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srgbClr val="FFC000">
                <a:alpha val="80000"/>
              </a:srgbClr>
            </a:outerShd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  Reaction Rate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96299" y="1083200"/>
            <a:ext cx="269240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Reaction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"/>
              <p:cNvSpPr txBox="1">
                <a:spLocks noChangeArrowheads="1"/>
              </p:cNvSpPr>
              <p:nvPr/>
            </p:nvSpPr>
            <p:spPr>
              <a:xfrm>
                <a:off x="1145309" y="2020454"/>
                <a:ext cx="10972800" cy="3754346"/>
              </a:xfrm>
              <a:prstGeom prst="rect">
                <a:avLst/>
              </a:prstGeom>
            </p:spPr>
            <p:txBody>
              <a:bodyPr/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how fast the reactants are changed into products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Change in concentration of a reactant or product per unit time</a:t>
                </a:r>
                <a:b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</a:br>
                <a:endPara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altLang="zh-C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504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宋体" panose="02010600030101010101" pitchFamily="2" charset="-122"/>
                          <a:cs typeface="+mn-cs"/>
                        </a:rPr>
                        <m:t>𝑅𝑎𝑡𝑒</m:t>
                      </m:r>
                      <m:r>
                        <a:rPr kumimoji="0" lang="en-US" altLang="zh-CN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504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宋体" panose="02010600030101010101" pitchFamily="2" charset="-122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504D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504D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∆[</m:t>
                          </m:r>
                          <m:r>
                            <a:rPr kumimoji="0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504D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  <m:r>
                            <a:rPr kumimoji="0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504D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]</m:t>
                          </m:r>
                        </m:num>
                        <m:den>
                          <m:r>
                            <a:rPr kumimoji="0" lang="en-US" altLang="zh-CN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504D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∆</m:t>
                          </m:r>
                          <m:r>
                            <a:rPr kumimoji="0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504D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r>
                      <a:rPr kumimoji="0" lang="en-US" altLang="zh-CN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504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+mn-cs"/>
                      </a:rPr>
                      <m:t>𝐴</m:t>
                    </m:r>
                    <m:r>
                      <a:rPr kumimoji="0" lang="en-US" altLang="zh-CN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504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+mn-cs"/>
                      </a:rPr>
                      <m:t> </m:t>
                    </m:r>
                  </m:oMath>
                </a14:m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is the reactant or product being considered</a:t>
                </a:r>
                <a:b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</a:b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0" lang="en-US" altLang="zh-C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504D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zh-C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504D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+mn-cs"/>
                          </a:rPr>
                          <m:t>𝐴</m:t>
                        </m:r>
                      </m:e>
                    </m:d>
                  </m:oMath>
                </a14:m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means concentration of A in </a:t>
                </a:r>
                <a14:m>
                  <m:oMath xmlns:m="http://schemas.openxmlformats.org/officeDocument/2006/math">
                    <m:r>
                      <a:rPr kumimoji="0" lang="en-US" altLang="zh-C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504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+mn-cs"/>
                      </a:rPr>
                      <m:t>𝑚𝑜𝑙</m:t>
                    </m:r>
                    <m:r>
                      <a:rPr kumimoji="0" lang="en-US" altLang="zh-C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504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+mn-cs"/>
                      </a:rPr>
                      <m:t>/</m:t>
                    </m:r>
                    <m:r>
                      <a:rPr kumimoji="0" lang="en-US" altLang="zh-C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504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+mn-cs"/>
                      </a:rPr>
                      <m:t>𝐿</m:t>
                    </m:r>
                  </m:oMath>
                </a14:m>
                <a:endParaRPr kumimoji="0" lang="en-US" altLang="zh-CN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309" y="2020454"/>
                <a:ext cx="10972800" cy="3754346"/>
              </a:xfrm>
              <a:prstGeom prst="rect">
                <a:avLst/>
              </a:prstGeom>
              <a:blipFill rotWithShape="1">
                <a:blip r:embed="rId6"/>
                <a:stretch>
                  <a:fillRect l="-4" t="-14" r="4" b="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extLst>
              <a:ext uri="{FF2B5EF4-FFF2-40B4-BE49-F238E27FC236}">
                <a16:creationId xmlns:a16="http://schemas.microsoft.com/office/drawing/2014/main" id="{E40B8543-6962-2A65-0A07-B51ACE9BDB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968"/>
    </mc:Choice>
    <mc:Fallback>
      <p:transition spd="slow" advTm="147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29" y="1176889"/>
            <a:ext cx="6319742" cy="4504221"/>
          </a:xfrm>
          <a:prstGeom prst="rect">
            <a:avLst/>
          </a:prstGeom>
        </p:spPr>
      </p:pic>
      <p:sp>
        <p:nvSpPr>
          <p:cNvPr id="6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  Reaction Rate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287481" y="5681110"/>
            <a:ext cx="83213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the speed of a particular reaction varies under different conditions</a:t>
            </a:r>
          </a:p>
        </p:txBody>
      </p:sp>
      <p:pic>
        <p:nvPicPr>
          <p:cNvPr id="3" name="Audio 2">
            <a:extLst>
              <a:ext uri="{FF2B5EF4-FFF2-40B4-BE49-F238E27FC236}">
                <a16:creationId xmlns:a16="http://schemas.microsoft.com/office/drawing/2014/main" id="{854CE29F-4B5D-B260-4604-E27BE3D50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096"/>
    </mc:Choice>
    <mc:Fallback>
      <p:transition spd="slow" advTm="156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384" x="3500438" y="6153150"/>
          <p14:tracePt t="27387" x="3492500" y="6243638"/>
          <p14:tracePt t="27397" x="3492500" y="6286500"/>
          <p14:tracePt t="27413" x="3492500" y="6351588"/>
          <p14:tracePt t="27429" x="3492500" y="6459538"/>
          <p14:tracePt t="27445" x="3492500" y="6510338"/>
          <p14:tracePt t="27462" x="3524250" y="6567488"/>
          <p14:tracePt t="27479" x="3590925" y="6592888"/>
          <p14:tracePt t="27677" x="3541713" y="6608763"/>
          <p14:tracePt t="27696" x="3392488" y="6683375"/>
          <p14:tracePt t="27712" x="3251200" y="6750050"/>
          <p14:tracePt t="27729" x="3101975" y="6808788"/>
          <p14:tracePt t="27745" x="2968625" y="6832600"/>
          <p14:tracePt t="27762" x="2894013" y="6842125"/>
          <p14:tracePt t="27779" x="2894013" y="6832600"/>
          <p14:tracePt t="27796" x="2968625" y="6700838"/>
          <p14:tracePt t="27812" x="3192463" y="6435725"/>
          <p14:tracePt t="27829" x="3475038" y="6111875"/>
          <p14:tracePt t="27845" x="3790950" y="5746750"/>
          <p14:tracePt t="27862" x="3989388" y="5530850"/>
          <p14:tracePt t="27879" x="4089400" y="5414963"/>
          <p14:tracePt t="27896" x="4164013" y="5307013"/>
          <p14:tracePt t="27912" x="4187825" y="5240338"/>
          <p14:tracePt t="27929" x="4187825" y="5224463"/>
          <p14:tracePt t="27946" x="4179888" y="5216525"/>
          <p14:tracePt t="27962" x="4154488" y="5199063"/>
          <p14:tracePt t="27979" x="4089400" y="5183188"/>
          <p14:tracePt t="27995" x="4022725" y="5175250"/>
          <p14:tracePt t="28012" x="3956050" y="5157788"/>
          <p14:tracePt t="28028" x="3898900" y="5149850"/>
          <p14:tracePt t="28045" x="3856038" y="5132388"/>
          <p14:tracePt t="28062" x="3832225" y="5108575"/>
          <p14:tracePt t="28079" x="3822700" y="5108575"/>
          <p14:tracePt t="28095" x="3806825" y="5108575"/>
          <p14:tracePt t="28112" x="3806825" y="5091113"/>
          <p14:tracePt t="28180" x="3790950" y="5091113"/>
          <p14:tracePt t="28211" x="3781425" y="5091113"/>
          <p14:tracePt t="28229" x="3765550" y="5091113"/>
          <p14:tracePt t="28246" x="3757613" y="5116513"/>
          <p14:tracePt t="28262" x="3740150" y="5149850"/>
          <p14:tracePt t="28278" x="3716338" y="5175250"/>
          <p14:tracePt t="28295" x="3698875" y="5199063"/>
          <p14:tracePt t="28312" x="3690938" y="5216525"/>
          <p14:tracePt t="28344" x="3690938" y="5224463"/>
          <p14:tracePt t="28399" x="3690938" y="5240338"/>
          <p14:tracePt t="28444" x="3690938" y="5249863"/>
          <p14:tracePt t="28528" x="3673475" y="5265738"/>
          <p14:tracePt t="28561" x="3657600" y="5265738"/>
          <p14:tracePt t="29588" x="3657600" y="5281613"/>
          <p14:tracePt t="33149" x="3657600" y="5249863"/>
          <p14:tracePt t="33178" x="3657600" y="5224463"/>
          <p14:tracePt t="33196" x="3673475" y="5199063"/>
          <p14:tracePt t="33212" x="3690938" y="5157788"/>
          <p14:tracePt t="33229" x="3698875" y="5132388"/>
          <p14:tracePt t="33246" x="3716338" y="5108575"/>
          <p14:tracePt t="33262" x="3724275" y="5091113"/>
          <p14:tracePt t="33279" x="3740150" y="5067300"/>
          <p14:tracePt t="33296" x="3740150" y="5049838"/>
          <p14:tracePt t="33312" x="3757613" y="5041900"/>
          <p14:tracePt t="33329" x="3765550" y="5026025"/>
          <p14:tracePt t="33345" x="3781425" y="5016500"/>
          <p14:tracePt t="33362" x="3790950" y="5000625"/>
          <p14:tracePt t="33379" x="3790950" y="4983163"/>
          <p14:tracePt t="33395" x="3806825" y="4983163"/>
          <p14:tracePt t="33412" x="3806825" y="4975225"/>
          <p14:tracePt t="33429" x="3822700" y="4975225"/>
          <p14:tracePt t="33445" x="3822700" y="4959350"/>
          <p14:tracePt t="33462" x="3832225" y="4951413"/>
          <p14:tracePt t="33495" x="3832225" y="4933950"/>
          <p14:tracePt t="33544" x="3832225" y="4918075"/>
          <p14:tracePt t="33578" x="3832225" y="4908550"/>
          <p14:tracePt t="33596" x="3832225" y="4892675"/>
          <p14:tracePt t="33612" x="3832225" y="4884738"/>
          <p14:tracePt t="33628" x="3832225" y="4843463"/>
          <p14:tracePt t="33645" x="3832225" y="4826000"/>
          <p14:tracePt t="33661" x="3832225" y="4818063"/>
          <p14:tracePt t="33678" x="3848100" y="4802188"/>
          <p14:tracePt t="33695" x="3848100" y="4784725"/>
          <p14:tracePt t="33765" x="3848100" y="4776788"/>
          <p14:tracePt t="33862" x="3832225" y="4776788"/>
          <p14:tracePt t="33894" x="3822700" y="4784725"/>
          <p14:tracePt t="33912" x="3806825" y="4784725"/>
          <p14:tracePt t="33929" x="3806825" y="4818063"/>
          <p14:tracePt t="33945" x="3790950" y="4826000"/>
          <p14:tracePt t="33962" x="3781425" y="4843463"/>
          <p14:tracePt t="33979" x="3781425" y="4851400"/>
          <p14:tracePt t="33995" x="3781425" y="4867275"/>
          <p14:tracePt t="34012" x="3765550" y="4884738"/>
          <p14:tracePt t="34029" x="3765550" y="4892675"/>
          <p14:tracePt t="34045" x="3757613" y="4908550"/>
          <p14:tracePt t="34078" x="3757613" y="4918075"/>
          <p14:tracePt t="34111" x="3757613" y="4933950"/>
          <p14:tracePt t="34227" x="3757613" y="4951413"/>
          <p14:tracePt t="34250" x="3740150" y="4959350"/>
          <p14:tracePt t="34262" x="3740150" y="4975225"/>
          <p14:tracePt t="34279" x="3740150" y="4983163"/>
          <p14:tracePt t="35292" x="3873500" y="4668838"/>
          <p14:tracePt t="35646" x="3873500" y="4651375"/>
          <p14:tracePt t="35662" x="3873500" y="4643438"/>
          <p14:tracePt t="35679" x="3873500" y="4602163"/>
          <p14:tracePt t="35695" x="3889375" y="4560888"/>
          <p14:tracePt t="35712" x="3914775" y="4511675"/>
          <p14:tracePt t="35729" x="3914775" y="4486275"/>
          <p14:tracePt t="35745" x="3922713" y="4470400"/>
          <p14:tracePt t="35897" x="3922713" y="4486275"/>
          <p14:tracePt t="35912" x="3914775" y="4494213"/>
          <p14:tracePt t="35929" x="3898900" y="4535488"/>
          <p14:tracePt t="35946" x="3889375" y="4560888"/>
          <p14:tracePt t="35962" x="3856038" y="4619625"/>
          <p14:tracePt t="35979" x="3848100" y="4643438"/>
          <p14:tracePt t="35995" x="3848100" y="4684713"/>
          <p14:tracePt t="36012" x="3832225" y="4710113"/>
          <p14:tracePt t="36029" x="3822700" y="4759325"/>
          <p14:tracePt t="36045" x="3822700" y="4784725"/>
          <p14:tracePt t="36062" x="3806825" y="4818063"/>
          <p14:tracePt t="36078" x="3806825" y="4843463"/>
          <p14:tracePt t="36095" x="3806825" y="4867275"/>
          <p14:tracePt t="36112" x="3806825" y="4884738"/>
          <p14:tracePt t="36129" x="3790950" y="4908550"/>
          <p14:tracePt t="36145" x="3790950" y="4918075"/>
          <p14:tracePt t="36162" x="3781425" y="4951413"/>
          <p14:tracePt t="36179" x="3781425" y="4975225"/>
          <p14:tracePt t="36195" x="3765550" y="4983163"/>
          <p14:tracePt t="36212" x="3765550" y="5016500"/>
          <p14:tracePt t="36229" x="3765550" y="5026025"/>
          <p14:tracePt t="36247" x="3757613" y="5049838"/>
          <p14:tracePt t="36262" x="3757613" y="5091113"/>
          <p14:tracePt t="36279" x="3740150" y="5116513"/>
          <p14:tracePt t="36296" x="3740150" y="5149850"/>
          <p14:tracePt t="36312" x="3740150" y="5157788"/>
          <p14:tracePt t="36361" x="3740150" y="5175250"/>
          <p14:tracePt t="36378" x="3724275" y="5175250"/>
          <p14:tracePt t="37402" x="3790950" y="4552950"/>
          <p14:tracePt t="37414" x="3806825" y="4535488"/>
          <p14:tracePt t="37445" x="3806825" y="4519613"/>
          <p14:tracePt t="37462" x="3806825" y="4511675"/>
          <p14:tracePt t="37479" x="3806825" y="4486275"/>
          <p14:tracePt t="37495" x="3822700" y="4470400"/>
          <p14:tracePt t="37512" x="3822700" y="4445000"/>
          <p14:tracePt t="37529" x="3822700" y="4427538"/>
          <p14:tracePt t="37545" x="3832225" y="4419600"/>
          <p14:tracePt t="37561" x="3832225" y="4403725"/>
          <p14:tracePt t="37578" x="3832225" y="4386263"/>
          <p14:tracePt t="37595" x="3848100" y="4386263"/>
          <p14:tracePt t="37612" x="3848100" y="4378325"/>
          <p14:tracePt t="43208" x="3848100" y="4694238"/>
          <p14:tracePt t="43211" x="3848100" y="4710113"/>
          <p14:tracePt t="43246" x="3848100" y="4735513"/>
          <p14:tracePt t="43278" x="3848100" y="4751388"/>
          <p14:tracePt t="43296" x="3848100" y="4759325"/>
          <p14:tracePt t="43312" x="3848100" y="4776788"/>
          <p14:tracePt t="43329" x="3848100" y="4784725"/>
          <p14:tracePt t="43345" x="3848100" y="4802188"/>
          <p14:tracePt t="43362" x="3848100" y="4818063"/>
          <p14:tracePt t="43378" x="3848100" y="4826000"/>
          <p14:tracePt t="43395" x="3848100" y="4851400"/>
          <p14:tracePt t="43412" x="3848100" y="4867275"/>
          <p14:tracePt t="43428" x="3848100" y="4884738"/>
          <p14:tracePt t="43445" x="3848100" y="4892675"/>
          <p14:tracePt t="43462" x="3848100" y="4908550"/>
          <p14:tracePt t="43523" x="3848100" y="4918075"/>
          <p14:tracePt t="43547" x="3856038" y="4918075"/>
          <p14:tracePt t="45258" x="3856038" y="4908550"/>
          <p14:tracePt t="45266" x="3856038" y="4892675"/>
          <p14:tracePt t="45279" x="3856038" y="4867275"/>
          <p14:tracePt t="46292" x="6088063" y="1435100"/>
          <p14:tracePt t="46315" x="6088063" y="1443038"/>
          <p14:tracePt t="46329" x="6080125" y="1458913"/>
          <p14:tracePt t="46345" x="6037263" y="1509713"/>
          <p14:tracePt t="46362" x="5864225" y="1682750"/>
          <p14:tracePt t="46378" x="5715000" y="1841500"/>
          <p14:tracePt t="46395" x="5573713" y="2006600"/>
          <p14:tracePt t="46412" x="5416550" y="2173288"/>
          <p14:tracePt t="46429" x="5241925" y="2338388"/>
          <p14:tracePt t="46445" x="5108575" y="2471738"/>
          <p14:tracePt t="46462" x="4984750" y="2603500"/>
          <p14:tracePt t="46478" x="4892675" y="2695575"/>
          <p14:tracePt t="46495" x="4843463" y="2760663"/>
          <p14:tracePt t="46512" x="4776788" y="2811463"/>
          <p14:tracePt t="46529" x="4719638" y="2868613"/>
          <p14:tracePt t="46545" x="4686300" y="2894013"/>
          <p14:tracePt t="46562" x="4652963" y="2919413"/>
          <p14:tracePt t="46579" x="4627563" y="2935288"/>
          <p14:tracePt t="46595" x="4619625" y="2960688"/>
          <p14:tracePt t="46613" x="4603750" y="2986088"/>
          <p14:tracePt t="46629" x="4603750" y="3009900"/>
          <p14:tracePt t="46645" x="4603750" y="3027363"/>
          <p14:tracePt t="46662" x="4603750" y="3035300"/>
          <p14:tracePt t="46694" x="4603750" y="3051175"/>
          <p14:tracePt t="46712" x="4619625" y="3051175"/>
          <p14:tracePt t="46728" x="4645025" y="3068638"/>
          <p14:tracePt t="46745" x="4668838" y="3068638"/>
          <p14:tracePt t="46762" x="4711700" y="3068638"/>
          <p14:tracePt t="46778" x="4752975" y="3068638"/>
          <p14:tracePt t="46795" x="4786313" y="3035300"/>
          <p14:tracePt t="46811" x="4851400" y="3027363"/>
          <p14:tracePt t="46829" x="4892675" y="3001963"/>
          <p14:tracePt t="46845" x="4951413" y="2968625"/>
          <p14:tracePt t="46862" x="4984750" y="2943225"/>
          <p14:tracePt t="46879" x="5018088" y="2935288"/>
          <p14:tracePt t="46896" x="5067300" y="2901950"/>
          <p14:tracePt t="46912" x="5084763" y="2894013"/>
          <p14:tracePt t="46929" x="5092700" y="2878138"/>
          <p14:tracePt t="46945" x="5108575" y="2868613"/>
          <p14:tracePt t="46978" x="5118100" y="2868613"/>
          <p14:tracePt t="47011" x="5133975" y="2852738"/>
          <p14:tracePt t="47029" x="5149850" y="2852738"/>
          <p14:tracePt t="47045" x="5159375" y="2836863"/>
          <p14:tracePt t="47078" x="5175250" y="2836863"/>
          <p14:tracePt t="47095" x="5183188" y="2827338"/>
          <p14:tracePt t="47112" x="5200650" y="2811463"/>
          <p14:tracePt t="47129" x="5216525" y="2811463"/>
          <p14:tracePt t="47145" x="5224463" y="2803525"/>
          <p14:tracePt t="47162" x="5241925" y="2803525"/>
          <p14:tracePt t="47179" x="5249863" y="2786063"/>
          <p14:tracePt t="47195" x="5283200" y="2786063"/>
          <p14:tracePt t="47228" x="5291138" y="2786063"/>
          <p14:tracePt t="47246" x="5308600" y="2770188"/>
          <p14:tracePt t="47262" x="5316538" y="2770188"/>
          <p14:tracePt t="47295" x="5332413" y="2770188"/>
          <p14:tracePt t="47349" x="5349875" y="2770188"/>
          <p14:tracePt t="47410" x="5357813" y="2770188"/>
          <p14:tracePt t="47444" x="5373688" y="2770188"/>
          <p14:tracePt t="48474" x="5440363" y="2803525"/>
          <p14:tracePt t="48611" x="5440363" y="2770188"/>
          <p14:tracePt t="48629" x="5448300" y="2719388"/>
          <p14:tracePt t="48645" x="5491163" y="2636838"/>
          <p14:tracePt t="48662" x="5514975" y="2562225"/>
          <p14:tracePt t="48679" x="5573713" y="2438400"/>
          <p14:tracePt t="48695" x="5581650" y="2413000"/>
          <p14:tracePt t="48712" x="5622925" y="2322513"/>
          <p14:tracePt t="48729" x="5648325" y="2281238"/>
          <p14:tracePt t="48745" x="5664200" y="2255838"/>
          <p14:tracePt t="48762" x="5664200" y="2238375"/>
          <p14:tracePt t="48794" x="5664200" y="2230438"/>
          <p14:tracePt t="48844" x="5681663" y="2214563"/>
          <p14:tracePt t="48894" x="5681663" y="2206625"/>
          <p14:tracePt t="48944" x="5689600" y="2206625"/>
          <p14:tracePt t="48962" x="5689600" y="2189163"/>
          <p14:tracePt t="49028" x="5689600" y="2163763"/>
          <p14:tracePt t="49046" x="5705475" y="2147888"/>
          <p14:tracePt t="49061" x="5715000" y="2122488"/>
          <p14:tracePt t="49079" x="5748338" y="2098675"/>
          <p14:tracePt t="49095" x="5756275" y="2073275"/>
          <p14:tracePt t="49112" x="5772150" y="2055813"/>
          <p14:tracePt t="49129" x="5780088" y="2039938"/>
          <p14:tracePt t="49145" x="5780088" y="2032000"/>
          <p14:tracePt t="49162" x="5797550" y="2032000"/>
          <p14:tracePt t="49178" x="5797550" y="2014538"/>
          <p14:tracePt t="49195" x="5813425" y="2014538"/>
          <p14:tracePt t="49212" x="5822950" y="2006600"/>
          <p14:tracePt t="49228" x="5822950" y="1990725"/>
          <p14:tracePt t="49247" x="5838825" y="1990725"/>
          <p14:tracePt t="49262" x="5838825" y="1973263"/>
          <p14:tracePt t="49279" x="5846763" y="1973263"/>
          <p14:tracePt t="49344" x="5846763" y="1965325"/>
          <p14:tracePt t="49362" x="5864225" y="1965325"/>
          <p14:tracePt t="49379" x="5864225" y="1949450"/>
          <p14:tracePt t="49395" x="5880100" y="1939925"/>
          <p14:tracePt t="49465" x="5888038" y="1939925"/>
          <p14:tracePt t="49498" x="5888038" y="1924050"/>
          <p14:tracePt t="49561" x="5905500" y="1924050"/>
          <p14:tracePt t="49760" x="5913438" y="1924050"/>
          <p14:tracePt t="49863" x="5930900" y="1924050"/>
          <p14:tracePt t="50111" x="5946775" y="1924050"/>
          <p14:tracePt t="50333" x="5946775" y="1906588"/>
          <p14:tracePt t="50345" x="5930900" y="1906588"/>
          <p14:tracePt t="50378" x="5913438" y="1898650"/>
          <p14:tracePt t="50610" x="5930900" y="1898650"/>
          <p14:tracePt t="50628" x="5930900" y="1906588"/>
          <p14:tracePt t="50661" x="5946775" y="1906588"/>
          <p14:tracePt t="50694" x="5954713" y="1924050"/>
          <p14:tracePt t="50778" x="5972175" y="1924050"/>
          <p14:tracePt t="50797" x="5980113" y="1924050"/>
          <p14:tracePt t="50811" x="5995988" y="1924050"/>
          <p14:tracePt t="51856" x="6129338" y="1924050"/>
          <p14:tracePt t="52445" x="6154738" y="1906588"/>
          <p14:tracePt t="52462" x="6196013" y="1906588"/>
          <p14:tracePt t="52479" x="6237288" y="1898650"/>
          <p14:tracePt t="52495" x="6303963" y="1898650"/>
          <p14:tracePt t="52512" x="6378575" y="1898650"/>
          <p14:tracePt t="52529" x="6477000" y="1898650"/>
          <p14:tracePt t="52545" x="6592888" y="1898650"/>
          <p14:tracePt t="52562" x="6700838" y="1898650"/>
          <p14:tracePt t="52579" x="6875463" y="1924050"/>
          <p14:tracePt t="52595" x="6924675" y="1924050"/>
          <p14:tracePt t="52612" x="7058025" y="1939925"/>
          <p14:tracePt t="52628" x="7107238" y="1949450"/>
          <p14:tracePt t="52645" x="7173913" y="1949450"/>
          <p14:tracePt t="52662" x="7215188" y="1965325"/>
          <p14:tracePt t="52678" x="7240588" y="1973263"/>
          <p14:tracePt t="52695" x="7256463" y="1973263"/>
          <p14:tracePt t="52728" x="7273925" y="1973263"/>
          <p14:tracePt t="52827" x="7281863" y="1973263"/>
          <p14:tracePt t="52903" x="7299325" y="1973263"/>
          <p14:tracePt t="52978" x="7307263" y="1973263"/>
          <p14:tracePt t="53011" x="7323138" y="1973263"/>
          <p14:tracePt t="53060" x="7340600" y="1973263"/>
          <p14:tracePt t="54087" x="8318500" y="1939925"/>
          <p14:tracePt t="54099" x="8385175" y="1939925"/>
          <p14:tracePt t="54113" x="8410575" y="1939925"/>
          <p14:tracePt t="54129" x="8434388" y="1939925"/>
          <p14:tracePt t="54145" x="8467725" y="1939925"/>
          <p14:tracePt t="54162" x="8475663" y="1939925"/>
          <p14:tracePt t="54179" x="8501063" y="1924050"/>
          <p14:tracePt t="54195" x="8534400" y="1924050"/>
          <p14:tracePt t="54212" x="8559800" y="1906588"/>
          <p14:tracePt t="54229" x="8583613" y="1906588"/>
          <p14:tracePt t="54245" x="8601075" y="1906588"/>
          <p14:tracePt t="54261" x="8609013" y="1906588"/>
          <p14:tracePt t="54278" x="8624888" y="1906588"/>
          <p14:tracePt t="54295" x="8634413" y="1906588"/>
          <p14:tracePt t="54312" x="8650288" y="1906588"/>
          <p14:tracePt t="54344" x="8667750" y="1906588"/>
          <p14:tracePt t="54362" x="8675688" y="1906588"/>
          <p14:tracePt t="55044" x="8667750" y="1906588"/>
          <p14:tracePt t="55062" x="8601075" y="1906588"/>
          <p14:tracePt t="55079" x="8501063" y="1924050"/>
          <p14:tracePt t="55095" x="8318500" y="1965325"/>
          <p14:tracePt t="55112" x="8012113" y="2006600"/>
          <p14:tracePt t="55128" x="7639050" y="2081213"/>
          <p14:tracePt t="56156" x="1882775" y="2081213"/>
          <p14:tracePt t="56713" x="1908175" y="2081213"/>
          <p14:tracePt t="56729" x="1941513" y="2098675"/>
          <p14:tracePt t="56746" x="2081213" y="2173288"/>
          <p14:tracePt t="56762" x="2255838" y="2305050"/>
          <p14:tracePt t="56779" x="2363788" y="2371725"/>
          <p14:tracePt t="56795" x="2479675" y="2454275"/>
          <p14:tracePt t="56812" x="2562225" y="2505075"/>
          <p14:tracePt t="56828" x="2613025" y="2536825"/>
          <p14:tracePt t="56845" x="2636838" y="2546350"/>
          <p14:tracePt t="56862" x="2636838" y="2562225"/>
          <p14:tracePt t="56878" x="2654300" y="2562225"/>
          <p14:tracePt t="57110" x="2679700" y="2546350"/>
          <p14:tracePt t="57129" x="2744788" y="2505075"/>
          <p14:tracePt t="57146" x="2870200" y="2454275"/>
          <p14:tracePt t="57162" x="3117850" y="2363788"/>
          <p14:tracePt t="57178" x="3292475" y="2322513"/>
          <p14:tracePt t="57195" x="3500438" y="2271713"/>
          <p14:tracePt t="58220" x="5041900" y="2006600"/>
          <p14:tracePt t="58262" x="5041900" y="2014538"/>
          <p14:tracePt t="58279" x="5041900" y="2032000"/>
          <p14:tracePt t="58295" x="5041900" y="2039938"/>
          <p14:tracePt t="58312" x="5041900" y="2055813"/>
          <p14:tracePt t="58328" x="5051425" y="2073275"/>
          <p14:tracePt t="58345" x="5051425" y="2081213"/>
          <p14:tracePt t="58362" x="5067300" y="2098675"/>
          <p14:tracePt t="58378" x="5067300" y="2106613"/>
          <p14:tracePt t="58395" x="5084763" y="2122488"/>
          <p14:tracePt t="58412" x="5092700" y="2139950"/>
          <p14:tracePt t="58428" x="5118100" y="2147888"/>
          <p14:tracePt t="58445" x="5133975" y="2163763"/>
          <p14:tracePt t="58462" x="5149850" y="2173288"/>
          <p14:tracePt t="58478" x="5159375" y="2189163"/>
          <p14:tracePt t="58511" x="5175250" y="2189163"/>
          <p14:tracePt t="58627" x="5175250" y="2206625"/>
          <p14:tracePt t="61766" x="5159375" y="2206625"/>
          <p14:tracePt t="61781" x="5118100" y="2238375"/>
          <p14:tracePt t="61796" x="5051425" y="2281238"/>
          <p14:tracePt t="61812" x="4984750" y="2305050"/>
          <p14:tracePt t="61828" x="4884738" y="2371725"/>
          <p14:tracePt t="61845" x="4735513" y="2454275"/>
          <p14:tracePt t="61862" x="4586288" y="2520950"/>
          <p14:tracePt t="61879" x="4421188" y="2587625"/>
          <p14:tracePt t="61896" x="4138613" y="2678113"/>
          <p14:tracePt t="61912" x="4048125" y="2703513"/>
          <p14:tracePt t="61929" x="3873500" y="2760663"/>
          <p14:tracePt t="61945" x="3632200" y="2827338"/>
          <p14:tracePt t="61962" x="3516313" y="2868613"/>
          <p14:tracePt t="61979" x="3433763" y="2868613"/>
          <p14:tracePt t="61995" x="3359150" y="2894013"/>
          <p14:tracePt t="62012" x="3317875" y="2919413"/>
          <p14:tracePt t="62028" x="3259138" y="2935288"/>
          <p14:tracePt t="62045" x="3235325" y="2943225"/>
          <p14:tracePt t="62062" x="3225800" y="2960688"/>
          <p14:tracePt t="62079" x="3209925" y="2960688"/>
          <p14:tracePt t="62095" x="3192463" y="2968625"/>
          <p14:tracePt t="62144" x="3192463" y="3001963"/>
          <p14:tracePt t="62162" x="3225800" y="3027363"/>
          <p14:tracePt t="62179" x="3276600" y="3068638"/>
          <p14:tracePt t="62195" x="3317875" y="3101975"/>
          <p14:tracePt t="62212" x="3384550" y="3184525"/>
          <p14:tracePt t="62229" x="3475038" y="3292475"/>
          <p14:tracePt t="62247" x="3632200" y="3449638"/>
          <p14:tracePt t="62262" x="3740150" y="3541713"/>
          <p14:tracePt t="62279" x="3848100" y="3632200"/>
          <p14:tracePt t="62295" x="3922713" y="3698875"/>
          <p14:tracePt t="62312" x="4022725" y="3756025"/>
          <p14:tracePt t="62328" x="4097338" y="3822700"/>
          <p14:tracePt t="62346" x="4187825" y="3856038"/>
          <p14:tracePt t="62362" x="4287838" y="3897313"/>
          <p14:tracePt t="62379" x="4354513" y="3922713"/>
          <p14:tracePt t="62395" x="4421188" y="3938588"/>
          <p14:tracePt t="63422" x="5946775" y="2786063"/>
          <p14:tracePt t="63446" x="5972175" y="2786063"/>
          <p14:tracePt t="63462" x="6021388" y="2786063"/>
          <p14:tracePt t="63478" x="6088063" y="2760663"/>
          <p14:tracePt t="63495" x="6196013" y="2719388"/>
          <p14:tracePt t="63512" x="6261100" y="2703513"/>
          <p14:tracePt t="63528" x="6311900" y="2678113"/>
          <p14:tracePt t="63545" x="6369050" y="2670175"/>
          <p14:tracePt t="63562" x="6378575" y="2654300"/>
          <p14:tracePt t="63579" x="6394450" y="2654300"/>
          <p14:tracePt t="63611" x="6394450" y="2636838"/>
          <p14:tracePt t="63694" x="6369050" y="2636838"/>
          <p14:tracePt t="63713" x="6303963" y="2636838"/>
          <p14:tracePt t="63727" x="6245225" y="2670175"/>
          <p14:tracePt t="63746" x="6178550" y="2736850"/>
          <p14:tracePt t="63762" x="6103938" y="2803525"/>
          <p14:tracePt t="63779" x="5995988" y="2894013"/>
          <p14:tracePt t="63795" x="5888038" y="2986088"/>
          <p14:tracePt t="63812" x="5780088" y="3076575"/>
          <p14:tracePt t="63828" x="5681663" y="3159125"/>
          <p14:tracePt t="63845" x="5614988" y="3225800"/>
          <p14:tracePt t="63862" x="5548313" y="3267075"/>
          <p14:tracePt t="63878" x="5507038" y="3300413"/>
          <p14:tracePt t="63895" x="5465763" y="3333750"/>
          <p14:tracePt t="63912" x="5424488" y="3359150"/>
          <p14:tracePt t="63928" x="5416550" y="3382963"/>
          <p14:tracePt t="63945" x="5383213" y="3408363"/>
          <p14:tracePt t="63962" x="5373688" y="3424238"/>
          <p14:tracePt t="63979" x="5357813" y="3449638"/>
          <p14:tracePt t="63995" x="5349875" y="3457575"/>
          <p14:tracePt t="64012" x="5349875" y="3475038"/>
          <p14:tracePt t="64028" x="5332413" y="3475038"/>
          <p14:tracePt t="64045" x="5332413" y="3490913"/>
          <p14:tracePt t="65227" x="5332413" y="3524250"/>
          <p14:tracePt t="65247" x="5332413" y="3565525"/>
          <p14:tracePt t="65262" x="5332413" y="3624263"/>
          <p14:tracePt t="65279" x="5332413" y="3673475"/>
          <p14:tracePt t="66301" x="5133975" y="4818063"/>
          <p14:tracePt t="70053" x="5149850" y="4818063"/>
          <p14:tracePt t="70067" x="5175250" y="4818063"/>
          <p14:tracePt t="70082" x="5224463" y="4818063"/>
          <p14:tracePt t="70096" x="5283200" y="4818063"/>
          <p14:tracePt t="70112" x="5332413" y="4818063"/>
          <p14:tracePt t="70128" x="5383213" y="4818063"/>
          <p14:tracePt t="70145" x="5424488" y="4818063"/>
          <p14:tracePt t="70162" x="5448300" y="4818063"/>
          <p14:tracePt t="70178" x="5481638" y="4818063"/>
          <p14:tracePt t="70195" x="5491163" y="4818063"/>
          <p14:tracePt t="70212" x="5507038" y="4826000"/>
          <p14:tracePt t="70229" x="5514975" y="4826000"/>
          <p14:tracePt t="70246" x="5532438" y="4826000"/>
          <p14:tracePt t="70262" x="5532438" y="4843463"/>
          <p14:tracePt t="70279" x="5548313" y="4843463"/>
          <p14:tracePt t="70295" x="5556250" y="4843463"/>
          <p14:tracePt t="70328" x="5573713" y="4843463"/>
          <p14:tracePt t="70361" x="5573713" y="4851400"/>
          <p14:tracePt t="70570" x="5573713" y="4843463"/>
          <p14:tracePt t="70579" x="5581650" y="4843463"/>
          <p14:tracePt t="70595" x="5581650" y="4826000"/>
          <p14:tracePt t="70611" x="5599113" y="4802188"/>
          <p14:tracePt t="70629" x="5614988" y="4776788"/>
          <p14:tracePt t="70645" x="5614988" y="4759325"/>
          <p14:tracePt t="70662" x="5622925" y="4751388"/>
          <p14:tracePt t="70679" x="5640388" y="4735513"/>
          <p14:tracePt t="70695" x="5640388" y="4718050"/>
          <p14:tracePt t="70712" x="5640388" y="4710113"/>
          <p14:tracePt t="70728" x="5648325" y="4694238"/>
          <p14:tracePt t="70778" x="5648325" y="4684713"/>
          <p14:tracePt t="70861" x="5648325" y="4668838"/>
          <p14:tracePt t="70880" x="5648325" y="4651375"/>
          <p14:tracePt t="70894" x="5622925" y="4627563"/>
          <p14:tracePt t="70913" x="5614988" y="4619625"/>
          <p14:tracePt t="71938" x="5249863" y="4362450"/>
          <p14:tracePt t="71949" x="5216525" y="4352925"/>
          <p14:tracePt t="71963" x="5175250" y="4337050"/>
          <p14:tracePt t="71979" x="5159375" y="4337050"/>
          <p14:tracePt t="71995" x="5133975" y="4321175"/>
          <p14:tracePt t="72012" x="5118100" y="4321175"/>
          <p14:tracePt t="72029" x="5108575" y="4311650"/>
          <p14:tracePt t="72061" x="5092700" y="4295775"/>
          <p14:tracePt t="72094" x="5084763" y="4287838"/>
          <p14:tracePt t="72128" x="5067300" y="4270375"/>
          <p14:tracePt t="72161" x="5051425" y="4254500"/>
          <p14:tracePt t="72179" x="5051425" y="4246563"/>
          <p14:tracePt t="72195" x="5041900" y="4246563"/>
          <p14:tracePt t="72212" x="5041900" y="4229100"/>
          <p14:tracePt t="72460" x="5041900" y="4246563"/>
          <p14:tracePt t="72494" x="5041900" y="4254500"/>
          <p14:tracePt t="72512" x="5041900" y="4270375"/>
          <p14:tracePt t="72528" x="5041900" y="4287838"/>
          <p14:tracePt t="72545" x="5041900" y="4311650"/>
          <p14:tracePt t="72562" x="5041900" y="4337050"/>
          <p14:tracePt t="72578" x="5041900" y="4362450"/>
          <p14:tracePt t="72595" x="5026025" y="4419600"/>
          <p14:tracePt t="72612" x="5018088" y="4452938"/>
          <p14:tracePt t="72629" x="5000625" y="4519613"/>
          <p14:tracePt t="72645" x="5000625" y="4535488"/>
          <p14:tracePt t="72662" x="4984750" y="4576763"/>
          <p14:tracePt t="72679" x="4976813" y="4643438"/>
          <p14:tracePt t="72695" x="4976813" y="4668838"/>
          <p14:tracePt t="72711" x="4959350" y="4710113"/>
          <p14:tracePt t="72728" x="4959350" y="4735513"/>
          <p14:tracePt t="72745" x="4959350" y="4759325"/>
          <p14:tracePt t="72762" x="4959350" y="4776788"/>
          <p14:tracePt t="72778" x="4959350" y="4784725"/>
          <p14:tracePt t="72795" x="4959350" y="4818063"/>
          <p14:tracePt t="72812" x="4959350" y="4826000"/>
          <p14:tracePt t="72828" x="4959350" y="4843463"/>
          <p14:tracePt t="72845" x="4959350" y="4851400"/>
          <p14:tracePt t="72877" x="4959350" y="4867275"/>
          <p14:tracePt t="72928" x="4959350" y="4884738"/>
          <p14:tracePt t="72946" x="4959350" y="4908550"/>
          <p14:tracePt t="72962" x="4959350" y="4918075"/>
          <p14:tracePt t="72979" x="4959350" y="4933950"/>
          <p14:tracePt t="74005" x="4959350" y="5000625"/>
          <p14:tracePt t="76118" x="4959350" y="4983163"/>
          <p14:tracePt t="76128" x="4959350" y="4959350"/>
          <p14:tracePt t="76145" x="4976813" y="4908550"/>
          <p14:tracePt t="77172" x="5599113" y="3233738"/>
          <p14:tracePt t="84050" x="5614988" y="3233738"/>
          <p14:tracePt t="84064" x="5689600" y="3233738"/>
          <p14:tracePt t="84079" x="5905500" y="3233738"/>
          <p14:tracePt t="84095" x="6154738" y="3209925"/>
          <p14:tracePt t="84111" x="6369050" y="3200400"/>
          <p14:tracePt t="84129" x="6551613" y="3167063"/>
          <p14:tracePt t="84145" x="6875463" y="3159125"/>
          <p14:tracePt t="84162" x="7232650" y="3143250"/>
          <p14:tracePt t="84179" x="7505700" y="3143250"/>
          <p14:tracePt t="84195" x="7696200" y="3167063"/>
          <p14:tracePt t="84212" x="7788275" y="3184525"/>
          <p14:tracePt t="84228" x="7878763" y="3209925"/>
          <p14:tracePt t="84245" x="7937500" y="3209925"/>
          <p14:tracePt t="84261" x="7945438" y="3209925"/>
          <p14:tracePt t="84278" x="7962900" y="3209925"/>
          <p14:tracePt t="84311" x="7962900" y="3184525"/>
          <p14:tracePt t="84344" x="7962900" y="3167063"/>
          <p14:tracePt t="84377" x="7945438" y="3167063"/>
          <p14:tracePt t="84411" x="7937500" y="3167063"/>
          <p14:tracePt t="84428" x="7920038" y="3200400"/>
          <p14:tracePt t="84445" x="7904163" y="3251200"/>
          <p14:tracePt t="84462" x="7896225" y="3292475"/>
          <p14:tracePt t="84479" x="7854950" y="3341688"/>
          <p14:tracePt t="84495" x="7804150" y="3382963"/>
          <p14:tracePt t="84512" x="7747000" y="3408363"/>
          <p14:tracePt t="84528" x="7654925" y="3449638"/>
          <p14:tracePt t="84545" x="7546975" y="3490913"/>
          <p14:tracePt t="84562" x="7415213" y="3516313"/>
          <p14:tracePt t="84578" x="7256463" y="3541713"/>
          <p14:tracePt t="84595" x="7083425" y="3565525"/>
          <p14:tracePt t="84612" x="6908800" y="3582988"/>
          <p14:tracePt t="84628" x="6751638" y="3606800"/>
          <p14:tracePt t="84645" x="6643688" y="3624263"/>
          <p14:tracePt t="84662" x="6502400" y="3632200"/>
          <p14:tracePt t="84678" x="6435725" y="3632200"/>
          <p14:tracePt t="84695" x="6369050" y="3648075"/>
          <p14:tracePt t="84712" x="6286500" y="3648075"/>
          <p14:tracePt t="84728" x="6237288" y="3648075"/>
          <p14:tracePt t="84745" x="6178550" y="3648075"/>
          <p14:tracePt t="84762" x="6111875" y="3648075"/>
          <p14:tracePt t="84778" x="6080125" y="3648075"/>
          <p14:tracePt t="84795" x="6037263" y="3648075"/>
          <p14:tracePt t="84812" x="6013450" y="3648075"/>
          <p14:tracePt t="84828" x="5980113" y="3632200"/>
          <p14:tracePt t="84845" x="5954713" y="3624263"/>
          <p14:tracePt t="85858" x="7389813" y="3582988"/>
          <p14:tracePt t="85872" x="7439025" y="3590925"/>
          <p14:tracePt t="85882" x="7497763" y="3606800"/>
          <p14:tracePt t="85896" x="7546975" y="3624263"/>
          <p14:tracePt t="85912" x="7631113" y="3632200"/>
          <p14:tracePt t="85929" x="7721600" y="3648075"/>
          <p14:tracePt t="85945" x="7804150" y="3657600"/>
          <p14:tracePt t="85962" x="7870825" y="3673475"/>
          <p14:tracePt t="85979" x="8012113" y="3690938"/>
          <p14:tracePt t="85995" x="8069263" y="3690938"/>
          <p14:tracePt t="86012" x="8135938" y="3690938"/>
          <p14:tracePt t="86028" x="8186738" y="3690938"/>
          <p14:tracePt t="86045" x="8251825" y="3690938"/>
          <p14:tracePt t="86061" x="8302625" y="3690938"/>
          <p14:tracePt t="86078" x="8343900" y="3690938"/>
          <p14:tracePt t="86095" x="8369300" y="3690938"/>
          <p14:tracePt t="86111" x="8401050" y="3690938"/>
          <p14:tracePt t="86128" x="8410575" y="3690938"/>
          <p14:tracePt t="86145" x="8426450" y="3690938"/>
          <p14:tracePt t="86161" x="8451850" y="3690938"/>
          <p14:tracePt t="86194" x="8467725" y="3690938"/>
          <p14:tracePt t="86212" x="8475663" y="3690938"/>
          <p14:tracePt t="86644" x="8475663" y="3673475"/>
          <p14:tracePt t="86662" x="8475663" y="3657600"/>
          <p14:tracePt t="86694" x="8475663" y="3648075"/>
          <p14:tracePt t="86712" x="8493125" y="3632200"/>
          <p14:tracePt t="86728" x="8493125" y="3624263"/>
          <p14:tracePt t="86761" x="8501063" y="3606800"/>
          <p14:tracePt t="86794" x="8518525" y="3606800"/>
          <p14:tracePt t="86812" x="8518525" y="3590925"/>
          <p14:tracePt t="86828" x="8534400" y="3590925"/>
          <p14:tracePt t="88370" x="8518525" y="3590925"/>
          <p14:tracePt t="88379" x="8493125" y="3590925"/>
          <p14:tracePt t="88395" x="8385175" y="3590925"/>
          <p14:tracePt t="89410" x="6808788" y="3765550"/>
          <p14:tracePt t="92942" x="4337050" y="2505075"/>
          <p14:tracePt t="93146" x="4295775" y="2505075"/>
          <p14:tracePt t="93162" x="4246563" y="2505075"/>
          <p14:tracePt t="93179" x="4113213" y="2454275"/>
          <p14:tracePt t="93195" x="3822700" y="2371725"/>
          <p14:tracePt t="93212" x="3300413" y="2230438"/>
          <p14:tracePt t="93228" x="3143250" y="2189163"/>
          <p14:tracePt t="93246" x="2836863" y="2106613"/>
          <p14:tracePt t="93262" x="2654300" y="2073275"/>
          <p14:tracePt t="93278" x="2571750" y="2055813"/>
          <p14:tracePt t="93295" x="2505075" y="2039938"/>
          <p14:tracePt t="93311" x="2471738" y="2014538"/>
          <p14:tracePt t="93328" x="2454275" y="2014538"/>
          <p14:tracePt t="93345" x="2438400" y="2006600"/>
          <p14:tracePt t="93477" x="2454275" y="2006600"/>
          <p14:tracePt t="93496" x="2497138" y="2006600"/>
          <p14:tracePt t="93512" x="2520950" y="2006600"/>
          <p14:tracePt t="93528" x="2603500" y="2014538"/>
          <p14:tracePt t="93545" x="2744788" y="2073275"/>
          <p14:tracePt t="93562" x="2870200" y="2122488"/>
          <p14:tracePt t="93578" x="3001963" y="2173288"/>
          <p14:tracePt t="93595" x="3127375" y="2230438"/>
          <p14:tracePt t="93611" x="3235325" y="2271713"/>
          <p14:tracePt t="93628" x="3317875" y="2281238"/>
          <p14:tracePt t="93645" x="3384550" y="2297113"/>
          <p14:tracePt t="93661" x="3449638" y="2305050"/>
          <p14:tracePt t="93678" x="3516313" y="2305050"/>
          <p14:tracePt t="93695" x="3567113" y="2322513"/>
          <p14:tracePt t="93711" x="3608388" y="2338388"/>
          <p14:tracePt t="93728" x="3632200" y="2338388"/>
          <p14:tracePt t="93745" x="3657600" y="2338388"/>
          <p14:tracePt t="93762" x="3690938" y="2338388"/>
          <p14:tracePt t="93778" x="3716338" y="2346325"/>
          <p14:tracePt t="93795" x="3757613" y="2346325"/>
          <p14:tracePt t="93812" x="3781425" y="2346325"/>
          <p14:tracePt t="93844" x="3822700" y="2346325"/>
          <p14:tracePt t="93862" x="3832225" y="2346325"/>
          <p14:tracePt t="93878" x="3848100" y="2346325"/>
          <p14:tracePt t="93895" x="3856038" y="2346325"/>
          <p14:tracePt t="93911" x="3889375" y="2346325"/>
          <p14:tracePt t="93944" x="3898900" y="2338388"/>
          <p14:tracePt t="93994" x="3914775" y="2338388"/>
          <p14:tracePt t="96612" x="3922713" y="2338388"/>
          <p14:tracePt t="96628" x="3956050" y="2338388"/>
          <p14:tracePt t="96645" x="4005263" y="2346325"/>
          <p14:tracePt t="96662" x="4056063" y="2363788"/>
          <p14:tracePt t="96678" x="4097338" y="2371725"/>
          <p14:tracePt t="96695" x="4138613" y="2387600"/>
          <p14:tracePt t="96712" x="4187825" y="2405063"/>
          <p14:tracePt t="96728" x="4229100" y="2413000"/>
          <p14:tracePt t="96745" x="4287838" y="2438400"/>
          <p14:tracePt t="96762" x="4321175" y="2479675"/>
          <p14:tracePt t="96778" x="4403725" y="2505075"/>
          <p14:tracePt t="96795" x="4454525" y="2546350"/>
          <p14:tracePt t="96812" x="4511675" y="2587625"/>
          <p14:tracePt t="96828" x="4578350" y="2628900"/>
          <p14:tracePt t="96845" x="4627563" y="2678113"/>
          <p14:tracePt t="96862" x="4668838" y="2703513"/>
          <p14:tracePt t="96879" x="4735513" y="2744788"/>
          <p14:tracePt t="96895" x="4802188" y="2803525"/>
          <p14:tracePt t="96912" x="4843463" y="2811463"/>
          <p14:tracePt t="96928" x="4868863" y="2836863"/>
          <p14:tracePt t="96945" x="4892675" y="2852738"/>
          <p14:tracePt t="96961" x="4918075" y="2868613"/>
          <p14:tracePt t="96978" x="4951413" y="2878138"/>
          <p14:tracePt t="96995" x="4984750" y="2901950"/>
          <p14:tracePt t="97012" x="5018088" y="2919413"/>
          <p14:tracePt t="97028" x="5026025" y="2935288"/>
          <p14:tracePt t="97045" x="5051425" y="2943225"/>
          <p14:tracePt t="97062" x="5051425" y="2960688"/>
          <p14:tracePt t="98088" x="6411913" y="3822700"/>
          <p14:tracePt t="98098" x="6461125" y="3848100"/>
          <p14:tracePt t="98112" x="6510338" y="3871913"/>
          <p14:tracePt t="98128" x="6527800" y="3889375"/>
          <p14:tracePt t="98145" x="6551613" y="3897313"/>
          <p14:tracePt t="98161" x="6569075" y="3914775"/>
          <p14:tracePt t="98178" x="6577013" y="3922713"/>
          <p14:tracePt t="98195" x="6592888" y="3922713"/>
          <p14:tracePt t="98212" x="6592888" y="3938588"/>
          <p14:tracePt t="98228" x="6610350" y="3956050"/>
          <p14:tracePt t="98245" x="6635750" y="3963988"/>
          <p14:tracePt t="98262" x="6643688" y="3963988"/>
          <p14:tracePt t="98278" x="6677025" y="3979863"/>
          <p14:tracePt t="98295" x="6700838" y="3989388"/>
          <p14:tracePt t="98312" x="6710363" y="3989388"/>
          <p14:tracePt t="98580" x="6743700" y="3989388"/>
          <p14:tracePt t="98595" x="6767513" y="3989388"/>
          <p14:tracePt t="98612" x="6834188" y="3989388"/>
          <p14:tracePt t="98629" x="6900863" y="3979863"/>
          <p14:tracePt t="98645" x="7032625" y="3956050"/>
          <p14:tracePt t="98662" x="7150100" y="3922713"/>
          <p14:tracePt t="98678" x="7273925" y="3897313"/>
          <p14:tracePt t="98695" x="7389813" y="3897313"/>
          <p14:tracePt t="98711" x="7415213" y="3897313"/>
          <p14:tracePt t="98728" x="7480300" y="3897313"/>
          <p14:tracePt t="98745" x="7497763" y="3897313"/>
          <p14:tracePt t="98777" x="7505700" y="3897313"/>
          <p14:tracePt t="98810" x="7523163" y="3897313"/>
          <p14:tracePt t="98844" x="7539038" y="3897313"/>
          <p14:tracePt t="98862" x="7546975" y="3897313"/>
          <p14:tracePt t="98878" x="7572375" y="3897313"/>
          <p14:tracePt t="98895" x="7572375" y="3914775"/>
          <p14:tracePt t="98911" x="7605713" y="3914775"/>
          <p14:tracePt t="98928" x="7631113" y="3914775"/>
          <p14:tracePt t="98945" x="7672388" y="3914775"/>
          <p14:tracePt t="98961" x="7721600" y="3914775"/>
          <p14:tracePt t="98978" x="7762875" y="3914775"/>
          <p14:tracePt t="98995" x="7812088" y="3914775"/>
          <p14:tracePt t="99011" x="7854950" y="3897313"/>
          <p14:tracePt t="99028" x="7896225" y="3889375"/>
          <p14:tracePt t="99045" x="7937500" y="3871913"/>
          <p14:tracePt t="99062" x="7962900" y="3856038"/>
          <p14:tracePt t="99078" x="8004175" y="3830638"/>
          <p14:tracePt t="99095" x="8037513" y="3822700"/>
          <p14:tracePt t="99112" x="8069263" y="3806825"/>
          <p14:tracePt t="99128" x="8094663" y="3789363"/>
          <p14:tracePt t="100153" x="7986713" y="3632200"/>
          <p14:tracePt t="124186" x="7340600" y="3722688"/>
          <p14:tracePt t="124198" x="7340600" y="3714750"/>
          <p14:tracePt t="124212" x="7323138" y="3690938"/>
          <p14:tracePt t="124228" x="7323138" y="3648075"/>
          <p14:tracePt t="124245" x="7323138" y="3582988"/>
          <p14:tracePt t="124261" x="7323138" y="3475038"/>
          <p14:tracePt t="124278" x="7323138" y="3382963"/>
          <p14:tracePt t="124295" x="7323138" y="3292475"/>
          <p14:tracePt t="124311" x="7323138" y="3225800"/>
          <p14:tracePt t="124328" x="7307263" y="3167063"/>
          <p14:tracePt t="124345" x="7299325" y="3159125"/>
          <p14:tracePt t="124362" x="7281863" y="3135313"/>
          <p14:tracePt t="124378" x="7256463" y="3101975"/>
          <p14:tracePt t="124395" x="7240588" y="3101975"/>
          <p14:tracePt t="124412" x="7232650" y="3092450"/>
          <p14:tracePt t="124444" x="7215188" y="3092450"/>
          <p14:tracePt t="124494" x="7207250" y="3092450"/>
          <p14:tracePt t="124544" x="7207250" y="3101975"/>
          <p14:tracePt t="126268" x="7191375" y="3101975"/>
          <p14:tracePt t="126278" x="7165975" y="3101975"/>
          <p14:tracePt t="126295" x="7124700" y="3117850"/>
          <p14:tracePt t="127317" x="4560888" y="4030663"/>
          <p14:tracePt t="127331" x="4486275" y="4071938"/>
          <p14:tracePt t="127346" x="4403725" y="4097338"/>
          <p14:tracePt t="127362" x="4321175" y="4138613"/>
          <p14:tracePt t="127378" x="4246563" y="4154488"/>
          <p14:tracePt t="127395" x="4154488" y="4179888"/>
          <p14:tracePt t="127412" x="4071938" y="4221163"/>
          <p14:tracePt t="127428" x="3989388" y="4229100"/>
          <p14:tracePt t="127445" x="3889375" y="4270375"/>
          <p14:tracePt t="127461" x="3822700" y="4287838"/>
          <p14:tracePt t="127478" x="3765550" y="4311650"/>
          <p14:tracePt t="127495" x="3698875" y="4321175"/>
          <p14:tracePt t="127511" x="3657600" y="4337050"/>
          <p14:tracePt t="127528" x="3608388" y="4352925"/>
          <p14:tracePt t="127545" x="3567113" y="4362450"/>
          <p14:tracePt t="127561" x="3541713" y="4378325"/>
          <p14:tracePt t="127578" x="3516313" y="4378325"/>
          <p14:tracePt t="127595" x="3500438" y="4386263"/>
          <p14:tracePt t="127644" x="3500438" y="4403725"/>
          <p14:tracePt t="127677" x="3500438" y="4419600"/>
          <p14:tracePt t="127695" x="3492500" y="4427538"/>
          <p14:tracePt t="127711" x="3492500" y="4445000"/>
          <p14:tracePt t="127728" x="3475038" y="4470400"/>
          <p14:tracePt t="127745" x="3475038" y="4511675"/>
          <p14:tracePt t="127761" x="3475038" y="4519613"/>
          <p14:tracePt t="127778" x="3475038" y="4560888"/>
          <p14:tracePt t="127794" x="3475038" y="4602163"/>
          <p14:tracePt t="127811" x="3475038" y="4643438"/>
          <p14:tracePt t="127828" x="3475038" y="4684713"/>
          <p14:tracePt t="127844" x="3475038" y="4718050"/>
          <p14:tracePt t="127861" x="3475038" y="4751388"/>
          <p14:tracePt t="127878" x="3475038" y="4802188"/>
          <p14:tracePt t="127895" x="3475038" y="4867275"/>
          <p14:tracePt t="127911" x="3475038" y="4933950"/>
          <p14:tracePt t="127928" x="3475038" y="4975225"/>
          <p14:tracePt t="127945" x="3475038" y="5041900"/>
          <p14:tracePt t="127961" x="3475038" y="5091113"/>
          <p14:tracePt t="127978" x="3475038" y="5132388"/>
          <p14:tracePt t="127995" x="3475038" y="5183188"/>
          <p14:tracePt t="128012" x="3475038" y="5199063"/>
          <p14:tracePt t="128028" x="3492500" y="5240338"/>
          <p14:tracePt t="128045" x="3492500" y="5281613"/>
          <p14:tracePt t="128061" x="3492500" y="5291138"/>
          <p14:tracePt t="128078" x="3492500" y="5307013"/>
          <p14:tracePt t="128111" x="3492500" y="5314950"/>
          <p14:tracePt t="128128" x="3500438" y="5332413"/>
          <p14:tracePt t="128160" x="3516313" y="5348288"/>
          <p14:tracePt t="128194" x="3516313" y="5357813"/>
          <p14:tracePt t="128211" x="3524250" y="5357813"/>
          <p14:tracePt t="128245" x="3557588" y="5357813"/>
          <p14:tracePt t="128261" x="3590925" y="5348288"/>
          <p14:tracePt t="128278" x="3649663" y="5314950"/>
          <p14:tracePt t="128295" x="3690938" y="5291138"/>
          <p14:tracePt t="128312" x="3724275" y="5281613"/>
          <p14:tracePt t="128329" x="3765550" y="5249863"/>
          <p14:tracePt t="128345" x="3781425" y="5240338"/>
          <p14:tracePt t="128361" x="3790950" y="5240338"/>
          <p14:tracePt t="129383" x="3740150" y="5026025"/>
          <p14:tracePt t="129398" x="3740150" y="5016500"/>
          <p14:tracePt t="129444" x="3740150" y="5000625"/>
          <p14:tracePt t="129551" x="3740150" y="4983163"/>
          <p14:tracePt t="130228" x="3724275" y="5016500"/>
          <p14:tracePt t="130245" x="3716338" y="5041900"/>
          <p14:tracePt t="130261" x="3698875" y="5067300"/>
          <p14:tracePt t="130278" x="3698875" y="5083175"/>
          <p14:tracePt t="130294" x="3690938" y="5083175"/>
          <p14:tracePt t="130311" x="3690938" y="5091113"/>
          <p14:tracePt t="130395" x="3690938" y="5108575"/>
          <p14:tracePt t="130427" x="3690938" y="5116513"/>
          <p14:tracePt t="130445" x="3698875" y="5132388"/>
          <p14:tracePt t="130461" x="3698875" y="5149850"/>
          <p14:tracePt t="131484" x="3757613" y="4851400"/>
          <p14:tracePt t="131498" x="3757613" y="4843463"/>
          <p14:tracePt t="131512" x="3757613" y="4818063"/>
          <p14:tracePt t="131528" x="3765550" y="4802188"/>
          <p14:tracePt t="131544" x="3765550" y="4784725"/>
          <p14:tracePt t="131562" x="3765550" y="4776788"/>
          <p14:tracePt t="131578" x="3765550" y="4759325"/>
          <p14:tracePt t="131595" x="3781425" y="4735513"/>
          <p14:tracePt t="131612" x="3781425" y="4718050"/>
          <p14:tracePt t="131628" x="3781425" y="4710113"/>
          <p14:tracePt t="131644" x="3790950" y="4684713"/>
          <p14:tracePt t="131661" x="3790950" y="4668838"/>
          <p14:tracePt t="131678" x="3790950" y="4651375"/>
          <p14:tracePt t="131695" x="3790950" y="4643438"/>
          <p14:tracePt t="131711" x="3806825" y="4627563"/>
          <p14:tracePt t="131728" x="3806825" y="4619625"/>
          <p14:tracePt t="131745" x="3806825" y="4602163"/>
          <p14:tracePt t="131794" x="3806825" y="4586288"/>
          <p14:tracePt t="131827" x="3822700" y="4560888"/>
          <p14:tracePt t="131845" x="3822700" y="4552950"/>
          <p14:tracePt t="131861" x="3822700" y="4519613"/>
          <p14:tracePt t="131878" x="3832225" y="4511675"/>
          <p14:tracePt t="131895" x="3832225" y="4486275"/>
          <p14:tracePt t="131912" x="3832225" y="4470400"/>
          <p14:tracePt t="131928" x="3848100" y="4445000"/>
          <p14:tracePt t="131945" x="3848100" y="4419600"/>
          <p14:tracePt t="131961" x="3856038" y="4378325"/>
          <p14:tracePt t="131978" x="3856038" y="4352925"/>
          <p14:tracePt t="131994" x="3873500" y="4311650"/>
          <p14:tracePt t="132012" x="3873500" y="4287838"/>
          <p14:tracePt t="132028" x="3873500" y="4270375"/>
          <p14:tracePt t="132045" x="3873500" y="4246563"/>
          <p14:tracePt t="132061" x="3889375" y="4229100"/>
          <p14:tracePt t="132078" x="3889375" y="4203700"/>
          <p14:tracePt t="132094" x="3889375" y="4179888"/>
          <p14:tracePt t="132111" x="3889375" y="4154488"/>
          <p14:tracePt t="132128" x="3898900" y="4138613"/>
          <p14:tracePt t="132145" x="3898900" y="4121150"/>
          <p14:tracePt t="132161" x="3898900" y="4097338"/>
          <p14:tracePt t="132178" x="3898900" y="4071938"/>
          <p14:tracePt t="132211" x="3898900" y="4054475"/>
          <p14:tracePt t="132228" x="3898900" y="4046538"/>
          <p14:tracePt t="132294" x="3898900" y="4030663"/>
          <p14:tracePt t="132312" x="3898900" y="4021138"/>
          <p14:tracePt t="132327" x="3914775" y="4005263"/>
          <p14:tracePt t="132346" x="3914775" y="3989388"/>
          <p14:tracePt t="132361" x="3914775" y="3979863"/>
          <p14:tracePt t="132394" x="3914775" y="3963988"/>
          <p14:tracePt t="132411" x="3914775" y="3938588"/>
          <p14:tracePt t="132428" x="3914775" y="3914775"/>
          <p14:tracePt t="132445" x="3922713" y="3889375"/>
          <p14:tracePt t="132461" x="3940175" y="3856038"/>
          <p14:tracePt t="132479" x="3956050" y="3822700"/>
          <p14:tracePt t="132496" x="3956050" y="3806825"/>
          <p14:tracePt t="132512" x="3963988" y="3756025"/>
          <p14:tracePt t="132528" x="3981450" y="3722688"/>
          <p14:tracePt t="133554" x="4379913" y="2968625"/>
          <p14:tracePt t="133556" x="4387850" y="2943225"/>
          <p14:tracePt t="133565" x="4403725" y="2935288"/>
          <p14:tracePt t="133594" x="4421188" y="2901950"/>
          <p14:tracePt t="133612" x="4429125" y="2894013"/>
          <p14:tracePt t="133628" x="4445000" y="2878138"/>
          <p14:tracePt t="133645" x="4445000" y="2868613"/>
          <p14:tracePt t="133661" x="4454525" y="2836863"/>
          <p14:tracePt t="133678" x="4470400" y="2827338"/>
          <p14:tracePt t="133695" x="4486275" y="2811463"/>
          <p14:tracePt t="133711" x="4486275" y="2803525"/>
          <p14:tracePt t="133728" x="4495800" y="2803525"/>
          <p14:tracePt t="133745" x="4495800" y="2786063"/>
          <p14:tracePt t="134060" x="4486275" y="2786063"/>
          <p14:tracePt t="134078" x="4454525" y="2803525"/>
          <p14:tracePt t="134095" x="4429125" y="2827338"/>
          <p14:tracePt t="134111" x="4403725" y="2852738"/>
          <p14:tracePt t="134128" x="4379913" y="2878138"/>
          <p14:tracePt t="134145" x="4379913" y="2894013"/>
          <p14:tracePt t="134161" x="4362450" y="2901950"/>
          <p14:tracePt t="134378" x="4379913" y="2894013"/>
          <p14:tracePt t="134395" x="4403725" y="2868613"/>
          <p14:tracePt t="134411" x="4429125" y="2827338"/>
          <p14:tracePt t="134428" x="4470400" y="2803525"/>
          <p14:tracePt t="134445" x="4495800" y="2770188"/>
          <p14:tracePt t="134461" x="4519613" y="2744788"/>
          <p14:tracePt t="134478" x="4537075" y="2736850"/>
          <p14:tracePt t="134495" x="4560888" y="2703513"/>
          <p14:tracePt t="134511" x="4578350" y="2678113"/>
          <p14:tracePt t="134528" x="4603750" y="2670175"/>
          <p14:tracePt t="134545" x="4619625" y="2654300"/>
          <p14:tracePt t="134562" x="4627563" y="2636838"/>
          <p14:tracePt t="134578" x="4645025" y="2628900"/>
          <p14:tracePt t="134611" x="4652963" y="2603500"/>
          <p14:tracePt t="135637" x="4321175" y="2986088"/>
          <p14:tracePt t="136548" x="4337050" y="2968625"/>
          <p14:tracePt t="136562" x="4354513" y="2943225"/>
          <p14:tracePt t="136578" x="4387850" y="2919413"/>
          <p14:tracePt t="136595" x="4421188" y="2901950"/>
          <p14:tracePt t="136611" x="4445000" y="2878138"/>
          <p14:tracePt t="136628" x="4454525" y="2868613"/>
          <p14:tracePt t="136645" x="4470400" y="2852738"/>
          <p14:tracePt t="136662" x="4486275" y="2836863"/>
          <p14:tracePt t="136678" x="4495800" y="2827338"/>
          <p14:tracePt t="137704" x="4951413" y="2322513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  Measuring Rates of Reaction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98864" y="1009379"/>
            <a:ext cx="609452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 kumimoji="1" sz="2800" b="1" i="0" u="none" strike="noStrike" kern="0" cap="none" spc="0" normalizeH="0" baseline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Change in Mass (Usually Gas Given Off )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7768" y="1624129"/>
            <a:ext cx="3956464" cy="465893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848035" y="6374598"/>
            <a:ext cx="84959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 the rate of a reaction that produces a gas using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mass balance</a:t>
            </a:r>
          </a:p>
        </p:txBody>
      </p:sp>
      <p:pic>
        <p:nvPicPr>
          <p:cNvPr id="4" name="Audio 3">
            <a:extLst>
              <a:ext uri="{FF2B5EF4-FFF2-40B4-BE49-F238E27FC236}">
                <a16:creationId xmlns:a16="http://schemas.microsoft.com/office/drawing/2014/main" id="{BB05EAD7-3C67-94C6-1F1C-961062194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888"/>
    </mc:Choice>
    <mc:Fallback>
      <p:transition spd="slow" advTm="65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87" x="149225" y="2852738"/>
          <p14:tracePt t="5804" x="347663" y="2744788"/>
          <p14:tracePt t="5819" x="422275" y="2719388"/>
          <p14:tracePt t="5835" x="530225" y="2719388"/>
          <p14:tracePt t="5852" x="571500" y="2719388"/>
          <p14:tracePt t="5869" x="622300" y="2770188"/>
          <p14:tracePt t="5885" x="638175" y="2836863"/>
          <p14:tracePt t="5902" x="638175" y="2919413"/>
          <p14:tracePt t="5919" x="638175" y="3027363"/>
          <p14:tracePt t="5935" x="647700" y="3184525"/>
          <p14:tracePt t="5952" x="663575" y="3316288"/>
          <p14:tracePt t="5969" x="746125" y="3582988"/>
          <p14:tracePt t="5985" x="838200" y="3789363"/>
          <p14:tracePt t="6002" x="912813" y="3956050"/>
          <p14:tracePt t="6019" x="1020763" y="4179888"/>
          <p14:tracePt t="6035" x="1111250" y="4362450"/>
          <p14:tracePt t="6052" x="1211263" y="4511675"/>
          <p14:tracePt t="6069" x="1260475" y="4576763"/>
          <p14:tracePt t="6085" x="1301750" y="4619625"/>
          <p14:tracePt t="6301" x="1301750" y="4627563"/>
          <p14:tracePt t="6319" x="1309688" y="4735513"/>
          <p14:tracePt t="6336" x="1368425" y="4867275"/>
          <p14:tracePt t="6352" x="1417638" y="5000625"/>
          <p14:tracePt t="6369" x="1509713" y="5199063"/>
          <p14:tracePt t="6385" x="1674813" y="5481638"/>
          <p14:tracePt t="6402" x="1725613" y="5572125"/>
          <p14:tracePt t="6418" x="1774825" y="5646738"/>
          <p14:tracePt t="6435" x="1816100" y="5705475"/>
          <p14:tracePt t="6452" x="1857375" y="5746750"/>
          <p14:tracePt t="6469" x="1882775" y="5772150"/>
          <p14:tracePt t="6485" x="1898650" y="5780088"/>
          <p14:tracePt t="6502" x="1908175" y="5795963"/>
          <p14:tracePt t="6518" x="1924050" y="5795963"/>
          <p14:tracePt t="6535" x="1941513" y="5813425"/>
          <p14:tracePt t="6552" x="1965325" y="5837238"/>
          <p14:tracePt t="6568" x="1990725" y="5846763"/>
          <p14:tracePt t="6585" x="2016125" y="5880100"/>
          <p14:tracePt t="6602" x="2039938" y="5903913"/>
          <p14:tracePt t="6618" x="2057400" y="5911850"/>
          <p14:tracePt t="6636" x="2073275" y="5929313"/>
          <p14:tracePt t="15307" x="2903538" y="6178550"/>
          <p14:tracePt t="15321" x="2903538" y="6194425"/>
          <p14:tracePt t="15336" x="2903538" y="6211888"/>
          <p14:tracePt t="15352" x="2894013" y="6235700"/>
          <p14:tracePt t="15369" x="2836863" y="6261100"/>
          <p14:tracePt t="15385" x="2736850" y="6276975"/>
          <p14:tracePt t="15402" x="2587625" y="6286500"/>
          <p14:tracePt t="15418" x="2338388" y="6286500"/>
          <p14:tracePt t="15435" x="2073275" y="6286500"/>
          <p14:tracePt t="15452" x="1808163" y="6243638"/>
          <p14:tracePt t="15468" x="1609725" y="6219825"/>
          <p14:tracePt t="15485" x="1417638" y="6194425"/>
          <p14:tracePt t="15502" x="1309688" y="6178550"/>
          <p14:tracePt t="15519" x="1244600" y="6178550"/>
          <p14:tracePt t="15535" x="1211263" y="6178550"/>
          <p14:tracePt t="15552" x="1193800" y="6178550"/>
          <p14:tracePt t="15568" x="1193800" y="6169025"/>
          <p14:tracePt t="15585" x="1219200" y="6127750"/>
          <p14:tracePt t="15602" x="1260475" y="6086475"/>
          <p14:tracePt t="15619" x="1393825" y="5995988"/>
          <p14:tracePt t="15635" x="1576388" y="5862638"/>
          <p14:tracePt t="15652" x="1949450" y="5680075"/>
          <p14:tracePt t="15668" x="2214563" y="5530850"/>
          <p14:tracePt t="15685" x="2413000" y="5464175"/>
          <p14:tracePt t="15702" x="2613025" y="5381625"/>
          <p14:tracePt t="15718" x="2811463" y="5348288"/>
          <p14:tracePt t="15735" x="3035300" y="5332413"/>
          <p14:tracePt t="15752" x="3235325" y="5332413"/>
          <p14:tracePt t="15768" x="3392488" y="5399088"/>
          <p14:tracePt t="15785" x="3582988" y="5464175"/>
          <p14:tracePt t="15801" x="3690938" y="5514975"/>
          <p14:tracePt t="15818" x="3781425" y="5556250"/>
          <p14:tracePt t="15835" x="3832225" y="5572125"/>
          <p14:tracePt t="15852" x="3856038" y="5572125"/>
          <p14:tracePt t="16080" x="3873500" y="5572125"/>
          <p14:tracePt t="16088" x="3914775" y="5572125"/>
          <p14:tracePt t="16102" x="3940175" y="5572125"/>
          <p14:tracePt t="16118" x="4048125" y="5556250"/>
          <p14:tracePt t="16135" x="4122738" y="5548313"/>
          <p14:tracePt t="16153" x="4295775" y="5548313"/>
          <p14:tracePt t="16169" x="4486275" y="5548313"/>
          <p14:tracePt t="16185" x="4652963" y="5572125"/>
          <p14:tracePt t="16202" x="4818063" y="5613400"/>
          <p14:tracePt t="16219" x="5051425" y="5646738"/>
          <p14:tracePt t="16235" x="5216525" y="5680075"/>
          <p14:tracePt t="16252" x="5357813" y="5688013"/>
          <p14:tracePt t="16269" x="5448300" y="5705475"/>
          <p14:tracePt t="16285" x="5548313" y="5705475"/>
          <p14:tracePt t="16302" x="5599113" y="5705475"/>
          <p14:tracePt t="16319" x="5648325" y="5705475"/>
          <p14:tracePt t="16335" x="5705475" y="5688013"/>
          <p14:tracePt t="16352" x="5748338" y="5680075"/>
          <p14:tracePt t="17377" x="6062663" y="5780088"/>
          <p14:tracePt t="27064" x="6775450" y="4121150"/>
          <p14:tracePt t="27073" x="6775450" y="4030663"/>
          <p14:tracePt t="27086" x="6775450" y="3979863"/>
          <p14:tracePt t="27102" x="6751638" y="3889375"/>
          <p14:tracePt t="27119" x="6700838" y="3806825"/>
          <p14:tracePt t="27136" x="6618288" y="3722688"/>
          <p14:tracePt t="27152" x="6486525" y="3624263"/>
          <p14:tracePt t="27169" x="6411913" y="3565525"/>
          <p14:tracePt t="27185" x="6327775" y="3524250"/>
          <p14:tracePt t="27202" x="6245225" y="3498850"/>
          <p14:tracePt t="27218" x="6178550" y="3490913"/>
          <p14:tracePt t="27235" x="6111875" y="3490913"/>
          <p14:tracePt t="27252" x="6080125" y="3475038"/>
          <p14:tracePt t="27269" x="6037263" y="3475038"/>
          <p14:tracePt t="27285" x="6013450" y="3457575"/>
          <p14:tracePt t="27302" x="5995988" y="3449638"/>
          <p14:tracePt t="27601" x="5995988" y="3433763"/>
          <p14:tracePt t="27619" x="5980113" y="3341688"/>
          <p14:tracePt t="27635" x="5930900" y="3209925"/>
          <p14:tracePt t="27652" x="5864225" y="3076575"/>
          <p14:tracePt t="27668" x="5772150" y="2935288"/>
          <p14:tracePt t="27685" x="5681663" y="2811463"/>
          <p14:tracePt t="27702" x="5573713" y="2703513"/>
          <p14:tracePt t="27719" x="5491163" y="2628900"/>
          <p14:tracePt t="27736" x="5416550" y="2570163"/>
          <p14:tracePt t="27752" x="5357813" y="2546350"/>
          <p14:tracePt t="27769" x="5291138" y="2505075"/>
          <p14:tracePt t="27785" x="5267325" y="2495550"/>
          <p14:tracePt t="27802" x="5241925" y="2479675"/>
          <p14:tracePt t="27818" x="5224463" y="2454275"/>
          <p14:tracePt t="27835" x="5200650" y="2438400"/>
          <p14:tracePt t="27852" x="5183188" y="2430463"/>
          <p14:tracePt t="27868" x="5175250" y="2413000"/>
          <p14:tracePt t="27885" x="5159375" y="2413000"/>
          <p14:tracePt t="27902" x="5149850" y="2405063"/>
          <p14:tracePt t="27918" x="5133975" y="2387600"/>
          <p14:tracePt t="27968" x="5118100" y="2371725"/>
          <p14:tracePt t="28017" x="5118100" y="2363788"/>
          <p14:tracePt t="28117" x="5118100" y="2346325"/>
          <p14:tracePt t="28153" x="5149850" y="2346325"/>
          <p14:tracePt t="28168" x="5175250" y="2338388"/>
          <p14:tracePt t="28185" x="5224463" y="2322513"/>
          <p14:tracePt t="29210" x="6834188" y="3557588"/>
          <p14:tracePt t="29221" x="6859588" y="3590925"/>
          <p14:tracePt t="29236" x="6875463" y="3624263"/>
          <p14:tracePt t="29252" x="6883400" y="3648075"/>
          <p14:tracePt t="29268" x="6908800" y="3657600"/>
          <p14:tracePt t="29285" x="6924675" y="3690938"/>
          <p14:tracePt t="29302" x="6942138" y="3698875"/>
          <p14:tracePt t="29318" x="6942138" y="3714750"/>
          <p14:tracePt t="29751" x="6908800" y="3714750"/>
          <p14:tracePt t="29768" x="6834188" y="3722688"/>
          <p14:tracePt t="29786" x="6700838" y="3756025"/>
          <p14:tracePt t="29802" x="6551613" y="3765550"/>
          <p14:tracePt t="29818" x="6419850" y="3765550"/>
          <p14:tracePt t="29835" x="6345238" y="3765550"/>
          <p14:tracePt t="29852" x="6237288" y="3765550"/>
          <p14:tracePt t="29868" x="6111875" y="3756025"/>
          <p14:tracePt t="29885" x="6037263" y="3722688"/>
          <p14:tracePt t="29902" x="5980113" y="3714750"/>
          <p14:tracePt t="29919" x="5913438" y="3690938"/>
          <p14:tracePt t="29935" x="5864225" y="3673475"/>
          <p14:tracePt t="29952" x="5813425" y="3648075"/>
          <p14:tracePt t="29969" x="5780088" y="3632200"/>
          <p14:tracePt t="29985" x="5756275" y="3624263"/>
          <p14:tracePt t="30002" x="5748338" y="3606800"/>
          <p14:tracePt t="30019" x="5748338" y="3590925"/>
          <p14:tracePt t="30051" x="5748338" y="3582988"/>
          <p14:tracePt t="30168" x="5748338" y="3565525"/>
          <p14:tracePt t="30185" x="5756275" y="3557588"/>
          <p14:tracePt t="30202" x="5772150" y="3541713"/>
          <p14:tracePt t="30219" x="5780088" y="3516313"/>
          <p14:tracePt t="30235" x="5797550" y="3490913"/>
          <p14:tracePt t="30252" x="5813425" y="3457575"/>
          <p14:tracePt t="31278" x="6659563" y="3009900"/>
          <p14:tracePt t="31281" x="6677025" y="3009900"/>
          <p14:tracePt t="31289" x="6684963" y="3009900"/>
          <p14:tracePt t="31343" x="6700838" y="3009900"/>
          <p14:tracePt t="31434" x="6710363" y="3009900"/>
          <p14:tracePt t="31452" x="6726238" y="3009900"/>
          <p14:tracePt t="31469" x="6743700" y="3009900"/>
          <p14:tracePt t="31485" x="6767513" y="3009900"/>
          <p14:tracePt t="31502" x="6775450" y="3009900"/>
          <p14:tracePt t="31518" x="6818313" y="3009900"/>
          <p14:tracePt t="31535" x="6834188" y="3009900"/>
          <p14:tracePt t="31551" x="6842125" y="3009900"/>
          <p14:tracePt t="31568" x="6859588" y="3009900"/>
          <p14:tracePt t="31650" x="6859588" y="3035300"/>
          <p14:tracePt t="31668" x="6842125" y="3068638"/>
          <p14:tracePt t="31685" x="6818313" y="3092450"/>
          <p14:tracePt t="31702" x="6775450" y="3135313"/>
          <p14:tracePt t="31718" x="6743700" y="3167063"/>
          <p14:tracePt t="31735" x="6700838" y="3200400"/>
          <p14:tracePt t="31752" x="6659563" y="3233738"/>
          <p14:tracePt t="31768" x="6610350" y="3267075"/>
          <p14:tracePt t="31785" x="6543675" y="3292475"/>
          <p14:tracePt t="31801" x="6502400" y="3316288"/>
          <p14:tracePt t="31819" x="6443663" y="3333750"/>
          <p14:tracePt t="31835" x="6419850" y="3341688"/>
          <p14:tracePt t="31852" x="6394450" y="3341688"/>
          <p14:tracePt t="31868" x="6369050" y="3341688"/>
          <p14:tracePt t="31885" x="6353175" y="3341688"/>
          <p14:tracePt t="31902" x="6345238" y="3341688"/>
          <p14:tracePt t="31919" x="6327775" y="3333750"/>
          <p14:tracePt t="31935" x="6303963" y="3333750"/>
          <p14:tracePt t="31952" x="6286500" y="3333750"/>
          <p14:tracePt t="31968" x="6261100" y="3333750"/>
          <p14:tracePt t="31985" x="6245225" y="3333750"/>
          <p14:tracePt t="32002" x="6219825" y="3333750"/>
          <p14:tracePt t="32018" x="6196013" y="3333750"/>
          <p14:tracePt t="32035" x="6178550" y="3333750"/>
          <p14:tracePt t="32051" x="6170613" y="3333750"/>
          <p14:tracePt t="32068" x="6145213" y="3333750"/>
          <p14:tracePt t="32101" x="6129338" y="3333750"/>
          <p14:tracePt t="32168" x="6129338" y="3316288"/>
          <p14:tracePt t="32185" x="6145213" y="3316288"/>
          <p14:tracePt t="32202" x="6154738" y="3316288"/>
          <p14:tracePt t="32251" x="6170613" y="3316288"/>
          <p14:tracePt t="32735" x="6170613" y="3333750"/>
          <p14:tracePt t="32768" x="6170613" y="3341688"/>
          <p14:tracePt t="32818" x="6170613" y="3359150"/>
          <p14:tracePt t="32835" x="6154738" y="3359150"/>
          <p14:tracePt t="33850" x="6219825" y="3333750"/>
          <p14:tracePt t="35401" x="6196013" y="3333750"/>
          <p14:tracePt t="35419" x="6111875" y="3275013"/>
          <p14:tracePt t="35436" x="6013450" y="3225800"/>
          <p14:tracePt t="35452" x="5888038" y="3159125"/>
          <p14:tracePt t="36465" x="5175250" y="1409700"/>
          <p14:tracePt t="36478" x="5175250" y="1393825"/>
          <p14:tracePt t="36488" x="5183188" y="1376363"/>
          <p14:tracePt t="36503" x="5183188" y="1350963"/>
          <p14:tracePt t="36519" x="5183188" y="1343025"/>
          <p14:tracePt t="36535" x="5183188" y="1309688"/>
          <p14:tracePt t="36552" x="5183188" y="1285875"/>
          <p14:tracePt t="36568" x="5183188" y="1276350"/>
          <p14:tracePt t="36585" x="5183188" y="1244600"/>
          <p14:tracePt t="36602" x="5200650" y="1235075"/>
          <p14:tracePt t="36619" x="5216525" y="1211263"/>
          <p14:tracePt t="36635" x="5216525" y="1177925"/>
          <p14:tracePt t="36652" x="5224463" y="1152525"/>
          <p14:tracePt t="36669" x="5224463" y="1127125"/>
          <p14:tracePt t="36685" x="5241925" y="1103313"/>
          <p14:tracePt t="36702" x="5249863" y="1085850"/>
          <p14:tracePt t="36718" x="5283200" y="1062038"/>
          <p14:tracePt t="36735" x="5316538" y="1011238"/>
          <p14:tracePt t="36752" x="5357813" y="977900"/>
          <p14:tracePt t="36768" x="5373688" y="969963"/>
          <p14:tracePt t="36785" x="5383213" y="954088"/>
          <p14:tracePt t="36802" x="5399088" y="946150"/>
          <p14:tracePt t="36818" x="5399088" y="928688"/>
          <p14:tracePt t="36867" x="5399088" y="912813"/>
          <p14:tracePt t="36934" x="5399088" y="928688"/>
          <p14:tracePt t="36953" x="5416550" y="969963"/>
          <p14:tracePt t="36967" x="5424488" y="1044575"/>
          <p14:tracePt t="36986" x="5424488" y="1152525"/>
          <p14:tracePt t="37002" x="5440363" y="1219200"/>
          <p14:tracePt t="37019" x="5507038" y="1368425"/>
          <p14:tracePt t="37035" x="5573713" y="1458913"/>
          <p14:tracePt t="37052" x="5648325" y="1566863"/>
          <p14:tracePt t="37068" x="5756275" y="1674813"/>
          <p14:tracePt t="37085" x="5838825" y="1749425"/>
          <p14:tracePt t="37102" x="5888038" y="1790700"/>
          <p14:tracePt t="37118" x="5954713" y="1857375"/>
          <p14:tracePt t="37135" x="6013450" y="1898650"/>
          <p14:tracePt t="37153" x="6062663" y="1949450"/>
          <p14:tracePt t="37169" x="6111875" y="1990725"/>
          <p14:tracePt t="37185" x="6145213" y="2014538"/>
          <p14:tracePt t="37202" x="6170613" y="2055813"/>
          <p14:tracePt t="37219" x="6196013" y="2081213"/>
          <p14:tracePt t="37235" x="6211888" y="2106613"/>
          <p14:tracePt t="37252" x="6219825" y="2122488"/>
          <p14:tracePt t="37269" x="6237288" y="2163763"/>
          <p14:tracePt t="37286" x="6245225" y="2206625"/>
          <p14:tracePt t="37302" x="6261100" y="2206625"/>
          <p14:tracePt t="37318" x="6261100" y="2230438"/>
          <p14:tracePt t="37335" x="6278563" y="2230438"/>
          <p14:tracePt t="37351" x="6278563" y="2238375"/>
          <p14:tracePt t="37368" x="6286500" y="2271713"/>
          <p14:tracePt t="37385" x="6303963" y="2305050"/>
          <p14:tracePt t="37402" x="6311900" y="2363788"/>
          <p14:tracePt t="37418" x="6327775" y="2371725"/>
          <p14:tracePt t="37435" x="6345238" y="2387600"/>
          <p14:tracePt t="37934" x="6369050" y="2387600"/>
          <p14:tracePt t="37952" x="6394450" y="2387600"/>
          <p14:tracePt t="37968" x="6419850" y="2405063"/>
          <p14:tracePt t="37985" x="6443663" y="2413000"/>
          <p14:tracePt t="39012" x="7207250" y="2479675"/>
          <p14:tracePt t="39767" x="7173913" y="2479675"/>
          <p14:tracePt t="39785" x="7124700" y="2520950"/>
          <p14:tracePt t="39802" x="7058025" y="2562225"/>
          <p14:tracePt t="39819" x="6975475" y="2603500"/>
          <p14:tracePt t="39835" x="6900863" y="2654300"/>
          <p14:tracePt t="39852" x="6834188" y="2695575"/>
          <p14:tracePt t="39868" x="6743700" y="2760663"/>
          <p14:tracePt t="39885" x="6684963" y="2770188"/>
          <p14:tracePt t="39901" x="6635750" y="2811463"/>
          <p14:tracePt t="39919" x="6569075" y="2827338"/>
          <p14:tracePt t="39935" x="6527800" y="2836863"/>
          <p14:tracePt t="39952" x="6486525" y="2852738"/>
          <p14:tracePt t="39969" x="6461125" y="2852738"/>
          <p14:tracePt t="39985" x="6411913" y="2852738"/>
          <p14:tracePt t="40002" x="6378575" y="2868613"/>
          <p14:tracePt t="40019" x="6369050" y="2868613"/>
          <p14:tracePt t="40035" x="6353175" y="2878138"/>
          <p14:tracePt t="40052" x="6345238" y="2878138"/>
          <p14:tracePt t="41079" x="5813425" y="2719388"/>
          <p14:tracePt t="41671" x="5813425" y="2736850"/>
          <p14:tracePt t="41685" x="5813425" y="2744788"/>
          <p14:tracePt t="41702" x="5813425" y="2786063"/>
          <p14:tracePt t="41719" x="5813425" y="2827338"/>
          <p14:tracePt t="41735" x="5813425" y="3009900"/>
          <p14:tracePt t="41752" x="5797550" y="3092450"/>
          <p14:tracePt t="41769" x="5797550" y="3251200"/>
          <p14:tracePt t="41785" x="5797550" y="3557588"/>
          <p14:tracePt t="41802" x="5797550" y="3673475"/>
          <p14:tracePt t="41818" x="5813425" y="3830638"/>
          <p14:tracePt t="41835" x="5822950" y="3914775"/>
          <p14:tracePt t="41851" x="5864225" y="4021138"/>
          <p14:tracePt t="41868" x="5888038" y="4097338"/>
          <p14:tracePt t="41885" x="5913438" y="4154488"/>
          <p14:tracePt t="41902" x="5946775" y="4203700"/>
          <p14:tracePt t="41918" x="5972175" y="4229100"/>
          <p14:tracePt t="41935" x="5980113" y="4246563"/>
          <p14:tracePt t="41952" x="5995988" y="4254500"/>
          <p14:tracePt t="41968" x="6013450" y="4270375"/>
          <p14:tracePt t="41985" x="6021388" y="4270375"/>
          <p14:tracePt t="42002" x="6037263" y="4295775"/>
          <p14:tracePt t="42019" x="6046788" y="4321175"/>
          <p14:tracePt t="42035" x="6080125" y="4362450"/>
          <p14:tracePt t="42052" x="6088063" y="4419600"/>
          <p14:tracePt t="42069" x="6088063" y="4427538"/>
          <p14:tracePt t="42085" x="6103938" y="4486275"/>
          <p14:tracePt t="42102" x="6111875" y="4576763"/>
          <p14:tracePt t="42118" x="6129338" y="4643438"/>
          <p14:tracePt t="43144" x="6170613" y="4933950"/>
          <p14:tracePt t="47225" x="6170613" y="4918075"/>
          <p14:tracePt t="47238" x="6170613" y="4908550"/>
          <p14:tracePt t="47255" x="6145213" y="4884738"/>
          <p14:tracePt t="47270" x="6145213" y="4843463"/>
          <p14:tracePt t="47285" x="6111875" y="4802188"/>
          <p14:tracePt t="47302" x="6111875" y="4751388"/>
          <p14:tracePt t="47319" x="6103938" y="4710113"/>
          <p14:tracePt t="47335" x="6103938" y="4651375"/>
          <p14:tracePt t="47352" x="6103938" y="4560888"/>
          <p14:tracePt t="47368" x="6103938" y="4519613"/>
          <p14:tracePt t="47385" x="6103938" y="4470400"/>
          <p14:tracePt t="47402" x="6103938" y="4403725"/>
          <p14:tracePt t="47418" x="6111875" y="4378325"/>
          <p14:tracePt t="47435" x="6111875" y="4352925"/>
          <p14:tracePt t="47452" x="6111875" y="4321175"/>
          <p14:tracePt t="47468" x="6129338" y="4311650"/>
          <p14:tracePt t="47485" x="6129338" y="4287838"/>
          <p14:tracePt t="47501" x="6129338" y="4270375"/>
          <p14:tracePt t="47518" x="6129338" y="4254500"/>
          <p14:tracePt t="47584" x="6145213" y="4246563"/>
          <p14:tracePt t="47618" x="6145213" y="4229100"/>
          <p14:tracePt t="47651" x="6145213" y="4221163"/>
          <p14:tracePt t="47668" x="6154738" y="4221163"/>
          <p14:tracePt t="47701" x="6154738" y="4203700"/>
          <p14:tracePt t="48090" x="6154738" y="4221163"/>
          <p14:tracePt t="48118" x="6154738" y="4246563"/>
          <p14:tracePt t="48135" x="6154738" y="4254500"/>
          <p14:tracePt t="49158" x="6286500" y="3541713"/>
          <p14:tracePt t="49284" x="6286500" y="3524250"/>
          <p14:tracePt t="49302" x="6286500" y="3490913"/>
          <p14:tracePt t="49318" x="6286500" y="3449638"/>
          <p14:tracePt t="49335" x="6278563" y="3408363"/>
          <p14:tracePt t="49352" x="6261100" y="3367088"/>
          <p14:tracePt t="49368" x="6261100" y="3341688"/>
          <p14:tracePt t="49385" x="6261100" y="3316288"/>
          <p14:tracePt t="49402" x="6261100" y="3300413"/>
          <p14:tracePt t="49418" x="6261100" y="3292475"/>
          <p14:tracePt t="49435" x="6261100" y="3275013"/>
          <p14:tracePt t="49468" x="6261100" y="3267075"/>
          <p14:tracePt t="49485" x="6261100" y="3251200"/>
          <p14:tracePt t="49501" x="6245225" y="3233738"/>
          <p14:tracePt t="60672" x="5283200" y="439738"/>
          <p14:tracePt t="60688" x="5283200" y="730250"/>
          <p14:tracePt t="60702" x="5283200" y="820738"/>
          <p14:tracePt t="60718" x="5267325" y="946150"/>
          <p14:tracePt t="60735" x="5241925" y="1011238"/>
          <p14:tracePt t="60752" x="5224463" y="1044575"/>
          <p14:tracePt t="60768" x="5200650" y="1077913"/>
          <p14:tracePt t="60785" x="5175250" y="1085850"/>
          <p14:tracePt t="60802" x="5149850" y="1077913"/>
          <p14:tracePt t="61001" x="5118100" y="1103313"/>
          <p14:tracePt t="61019" x="5067300" y="1144588"/>
          <p14:tracePt t="61035" x="5026025" y="1177925"/>
          <p14:tracePt t="61052" x="5000625" y="1235075"/>
          <p14:tracePt t="61068" x="4959350" y="1285875"/>
          <p14:tracePt t="61085" x="4951413" y="1309688"/>
          <p14:tracePt t="61102" x="4951413" y="1343025"/>
          <p14:tracePt t="61118" x="4951413" y="1350963"/>
          <p14:tracePt t="61135" x="4935538" y="1350963"/>
          <p14:tracePt t="61153" x="4918075" y="1350963"/>
          <p14:tracePt t="61184" x="4910138" y="1350963"/>
          <p14:tracePt t="61202" x="4892675" y="1368425"/>
          <p14:tracePt t="61219" x="4884738" y="1368425"/>
          <p14:tracePt t="61235" x="4868863" y="1376363"/>
          <p14:tracePt t="61252" x="4851400" y="1376363"/>
          <p14:tracePt t="61269" x="4827588" y="1376363"/>
          <p14:tracePt t="61285" x="4802188" y="1376363"/>
          <p14:tracePt t="61302" x="4760913" y="1376363"/>
          <p14:tracePt t="62325" x="4578350" y="1368425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  Measuring Rates of Reaction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98864" y="1009379"/>
            <a:ext cx="450763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 kumimoji="1" sz="2800" b="1" i="0" u="none" strike="noStrike" kern="0" cap="none" spc="0" normalizeH="0" baseline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The Volume of Gas Given Off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2870" y="2072836"/>
            <a:ext cx="5633829" cy="37757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25450" y="5988748"/>
            <a:ext cx="72086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of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 syringe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measure the volume of gas given off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AD7B1F21-F550-D385-81E7-3C0C16476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17"/>
    </mc:Choice>
    <mc:Fallback>
      <p:transition spd="slow" advTm="47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69" x="4560888" y="1368425"/>
          <p14:tracePt t="4785" x="4495800" y="1368425"/>
          <p14:tracePt t="4800" x="4470400" y="1376363"/>
          <p14:tracePt t="4815" x="4387850" y="1376363"/>
          <p14:tracePt t="4831" x="4287838" y="1376363"/>
          <p14:tracePt t="4848" x="4179888" y="1343025"/>
          <p14:tracePt t="4864" x="4056063" y="1301750"/>
          <p14:tracePt t="4881" x="3940175" y="1244600"/>
          <p14:tracePt t="4898" x="3848100" y="1219200"/>
          <p14:tracePt t="4914" x="3765550" y="1193800"/>
          <p14:tracePt t="4931" x="3690938" y="1177925"/>
          <p14:tracePt t="4948" x="3632200" y="1177925"/>
          <p14:tracePt t="4964" x="3590925" y="1177925"/>
          <p14:tracePt t="4981" x="3567113" y="1177925"/>
          <p14:tracePt t="4998" x="3524250" y="1177925"/>
          <p14:tracePt t="5014" x="3492500" y="1177925"/>
          <p14:tracePt t="5031" x="3459163" y="1177925"/>
          <p14:tracePt t="5048" x="3425825" y="1169988"/>
          <p14:tracePt t="5065" x="3392488" y="1169988"/>
          <p14:tracePt t="5081" x="3384550" y="1152525"/>
          <p14:tracePt t="5098" x="3359150" y="1152525"/>
          <p14:tracePt t="5130" x="3341688" y="1152525"/>
          <p14:tracePt t="6156" x="3757613" y="2081213"/>
          <p14:tracePt t="6414" x="3765550" y="2081213"/>
          <p14:tracePt t="6431" x="3832225" y="2081213"/>
          <p14:tracePt t="6448" x="3914775" y="2081213"/>
          <p14:tracePt t="6464" x="4056063" y="2073275"/>
          <p14:tracePt t="6481" x="4246563" y="2055813"/>
          <p14:tracePt t="6498" x="4429125" y="2039938"/>
          <p14:tracePt t="6514" x="4552950" y="2039938"/>
          <p14:tracePt t="6531" x="4668838" y="2039938"/>
          <p14:tracePt t="6548" x="4776788" y="2039938"/>
          <p14:tracePt t="6564" x="4827588" y="2039938"/>
          <p14:tracePt t="6580" x="4884738" y="2039938"/>
          <p14:tracePt t="6597" x="4918075" y="2039938"/>
          <p14:tracePt t="6614" x="4951413" y="2039938"/>
          <p14:tracePt t="6631" x="4959350" y="2039938"/>
          <p14:tracePt t="6648" x="4976813" y="2039938"/>
          <p14:tracePt t="6705" x="4984750" y="2039938"/>
          <p14:tracePt t="6747" x="5000625" y="2039938"/>
          <p14:tracePt t="6764" x="5018088" y="2032000"/>
          <p14:tracePt t="6781" x="5041900" y="2014538"/>
          <p14:tracePt t="6798" x="5051425" y="2006600"/>
          <p14:tracePt t="6814" x="5084763" y="1990725"/>
          <p14:tracePt t="6831" x="5092700" y="1973263"/>
          <p14:tracePt t="6847" x="5108575" y="1965325"/>
          <p14:tracePt t="6864" x="5118100" y="1949450"/>
          <p14:tracePt t="6881" x="5149850" y="1939925"/>
          <p14:tracePt t="6898" x="5159375" y="1924050"/>
          <p14:tracePt t="6914" x="5183188" y="1906588"/>
          <p14:tracePt t="6931" x="5200650" y="1898650"/>
          <p14:tracePt t="6948" x="5241925" y="1874838"/>
          <p14:tracePt t="6964" x="5267325" y="1874838"/>
          <p14:tracePt t="11541" x="4254500" y="4627563"/>
          <p14:tracePt t="11764" x="4254500" y="4643438"/>
          <p14:tracePt t="11781" x="4246563" y="4694238"/>
          <p14:tracePt t="11798" x="4187825" y="4818063"/>
          <p14:tracePt t="11814" x="4122738" y="4975225"/>
          <p14:tracePt t="11831" x="4056063" y="5175250"/>
          <p14:tracePt t="11848" x="4005263" y="5348288"/>
          <p14:tracePt t="11864" x="3956050" y="5530850"/>
          <p14:tracePt t="11881" x="3922713" y="5638800"/>
          <p14:tracePt t="11897" x="3898900" y="5754688"/>
          <p14:tracePt t="11914" x="3889375" y="5821363"/>
          <p14:tracePt t="11931" x="3873500" y="5862638"/>
          <p14:tracePt t="11948" x="3873500" y="5880100"/>
          <p14:tracePt t="11964" x="3873500" y="5888038"/>
          <p14:tracePt t="11981" x="3873500" y="5903913"/>
          <p14:tracePt t="11997" x="3873500" y="5911850"/>
          <p14:tracePt t="12014" x="3873500" y="5929313"/>
          <p14:tracePt t="12031" x="3889375" y="5945188"/>
          <p14:tracePt t="12047" x="3889375" y="5970588"/>
          <p14:tracePt t="12064" x="3898900" y="6011863"/>
          <p14:tracePt t="12081" x="3898900" y="6045200"/>
          <p14:tracePt t="12098" x="3889375" y="6145213"/>
          <p14:tracePt t="12114" x="3856038" y="6235700"/>
          <p14:tracePt t="12131" x="3822700" y="6302375"/>
          <p14:tracePt t="12148" x="3781425" y="6369050"/>
          <p14:tracePt t="12164" x="3757613" y="6418263"/>
          <p14:tracePt t="12181" x="3724275" y="6459538"/>
          <p14:tracePt t="12197" x="3716338" y="6484938"/>
          <p14:tracePt t="12214" x="3698875" y="6510338"/>
          <p14:tracePt t="12231" x="3690938" y="6542088"/>
          <p14:tracePt t="12248" x="3673475" y="6551613"/>
          <p14:tracePt t="12265" x="3673475" y="6567488"/>
          <p14:tracePt t="12281" x="3673475" y="6575425"/>
          <p14:tracePt t="12298" x="3673475" y="6592888"/>
          <p14:tracePt t="12747" x="3698875" y="6575425"/>
          <p14:tracePt t="12765" x="3740150" y="6575425"/>
          <p14:tracePt t="12781" x="3765550" y="6575425"/>
          <p14:tracePt t="12798" x="3832225" y="6575425"/>
          <p14:tracePt t="13823" x="5383213" y="6276975"/>
          <p14:tracePt t="13826" x="5383213" y="6261100"/>
          <p14:tracePt t="14230" x="5357813" y="6261100"/>
          <p14:tracePt t="14248" x="5316538" y="6261100"/>
          <p14:tracePt t="14265" x="5283200" y="6261100"/>
          <p14:tracePt t="14281" x="5216525" y="6276975"/>
          <p14:tracePt t="14298" x="5159375" y="6286500"/>
          <p14:tracePt t="14314" x="5108575" y="6302375"/>
          <p14:tracePt t="14331" x="5067300" y="6302375"/>
          <p14:tracePt t="14347" x="5026025" y="6302375"/>
          <p14:tracePt t="14364" x="5018088" y="6302375"/>
          <p14:tracePt t="14381" x="4984750" y="6302375"/>
          <p14:tracePt t="14398" x="4976813" y="6302375"/>
          <p14:tracePt t="14430" x="4959350" y="6302375"/>
          <p14:tracePt t="14464" x="4951413" y="6302375"/>
          <p14:tracePt t="14520" x="4951413" y="6310313"/>
          <p14:tracePt t="20017" x="4918075" y="6310313"/>
          <p14:tracePt t="20047" x="4892675" y="6310313"/>
          <p14:tracePt t="20065" x="4851400" y="6302375"/>
          <p14:tracePt t="20081" x="4818063" y="6302375"/>
          <p14:tracePt t="20097" x="4760913" y="6286500"/>
          <p14:tracePt t="20114" x="4711700" y="6276975"/>
          <p14:tracePt t="20131" x="4652963" y="6276975"/>
          <p14:tracePt t="20148" x="4586288" y="6276975"/>
          <p14:tracePt t="20164" x="4537075" y="6276975"/>
          <p14:tracePt t="21190" x="4354513" y="6286500"/>
          <p14:tracePt t="21807" x="4362450" y="6286500"/>
          <p14:tracePt t="21815" x="4379913" y="6286500"/>
          <p14:tracePt t="21831" x="4387850" y="6286500"/>
          <p14:tracePt t="21848" x="4429125" y="6302375"/>
          <p14:tracePt t="21864" x="4486275" y="6302375"/>
          <p14:tracePt t="21881" x="4603750" y="6302375"/>
          <p14:tracePt t="21897" x="4686300" y="6302375"/>
          <p14:tracePt t="21914" x="4802188" y="6310313"/>
          <p14:tracePt t="21931" x="4918075" y="6310313"/>
          <p14:tracePt t="21947" x="5000625" y="6310313"/>
          <p14:tracePt t="21964" x="5084763" y="6310313"/>
          <p14:tracePt t="21981" x="5149850" y="6310313"/>
          <p14:tracePt t="21997" x="5183188" y="6310313"/>
          <p14:tracePt t="22014" x="5224463" y="6310313"/>
          <p14:tracePt t="22031" x="5249863" y="6327775"/>
          <p14:tracePt t="22047" x="5283200" y="6327775"/>
          <p14:tracePt t="22064" x="5308600" y="6343650"/>
          <p14:tracePt t="22081" x="5332413" y="6351588"/>
          <p14:tracePt t="22098" x="5349875" y="6351588"/>
          <p14:tracePt t="22114" x="5357813" y="6369050"/>
          <p14:tracePt t="22180" x="5383213" y="6369050"/>
          <p14:tracePt t="22198" x="5399088" y="6369050"/>
          <p14:tracePt t="22214" x="5416550" y="6369050"/>
          <p14:tracePt t="22230" x="5424488" y="6369050"/>
          <p14:tracePt t="23257" x="7631113" y="6542088"/>
          <p14:tracePt t="23260" x="7705725" y="6551613"/>
          <p14:tracePt t="23268" x="7721600" y="6551613"/>
          <p14:tracePt t="23282" x="7747000" y="6551613"/>
          <p14:tracePt t="23298" x="7812088" y="6575425"/>
          <p14:tracePt t="23315" x="7870825" y="6608763"/>
          <p14:tracePt t="23331" x="7920038" y="6618288"/>
          <p14:tracePt t="23348" x="7962900" y="6618288"/>
          <p14:tracePt t="23364" x="8004175" y="6634163"/>
          <p14:tracePt t="23381" x="8012113" y="6634163"/>
          <p14:tracePt t="23397" x="8027988" y="6634163"/>
          <p14:tracePt t="24377" x="8012113" y="6634163"/>
          <p14:tracePt t="24385" x="7986713" y="6634163"/>
          <p14:tracePt t="24398" x="7945438" y="6634163"/>
          <p14:tracePt t="24414" x="7837488" y="6634163"/>
          <p14:tracePt t="24431" x="7613650" y="6659563"/>
          <p14:tracePt t="25445" x="2405063" y="6153150"/>
          <p14:tracePt t="25456" x="2347913" y="6145213"/>
          <p14:tracePt t="25467" x="2338388" y="6145213"/>
          <p14:tracePt t="25481" x="2297113" y="6127750"/>
          <p14:tracePt t="25498" x="2273300" y="6111875"/>
          <p14:tracePt t="25514" x="2230438" y="6111875"/>
          <p14:tracePt t="25531" x="2214563" y="6103938"/>
          <p14:tracePt t="25548" x="2206625" y="6086475"/>
          <p14:tracePt t="26006" x="2214563" y="6086475"/>
          <p14:tracePt t="26015" x="2273300" y="6086475"/>
          <p14:tracePt t="26031" x="2322513" y="6103938"/>
          <p14:tracePt t="26047" x="2471738" y="6127750"/>
          <p14:tracePt t="26064" x="2636838" y="6178550"/>
          <p14:tracePt t="26081" x="2870200" y="6219825"/>
          <p14:tracePt t="26097" x="3035300" y="6261100"/>
          <p14:tracePt t="26114" x="3184525" y="6286500"/>
          <p14:tracePt t="26131" x="3300413" y="6310313"/>
          <p14:tracePt t="26147" x="3408363" y="6327775"/>
          <p14:tracePt t="26164" x="3459163" y="6343650"/>
          <p14:tracePt t="26181" x="3524250" y="6351588"/>
          <p14:tracePt t="26198" x="3567113" y="6369050"/>
          <p14:tracePt t="26214" x="3590925" y="6369050"/>
          <p14:tracePt t="26230" x="3608388" y="6369050"/>
          <p14:tracePt t="26265" x="3624263" y="6369050"/>
          <p14:tracePt t="26566" x="3632200" y="6369050"/>
          <p14:tracePt t="26581" x="3690938" y="6310313"/>
          <p14:tracePt t="26598" x="3856038" y="6169025"/>
          <p14:tracePt t="26615" x="4187825" y="5846763"/>
          <p14:tracePt t="26631" x="4776788" y="5249863"/>
          <p14:tracePt t="27658" x="8518525" y="2122488"/>
          <p14:tracePt t="27661" x="8699500" y="1816100"/>
          <p14:tracePt t="27668" x="8866188" y="1550988"/>
          <p14:tracePt t="27682" x="9064625" y="1219200"/>
          <p14:tracePt t="27698" x="9512300" y="530225"/>
          <p14:tracePt t="27714" x="9761538" y="107950"/>
          <p14:tracePt t="27984" x="8982075" y="506413"/>
          <p14:tracePt t="27998" x="8675688" y="846138"/>
          <p14:tracePt t="28015" x="8501063" y="1020763"/>
          <p14:tracePt t="28031" x="8318500" y="1193800"/>
          <p14:tracePt t="28048" x="8202613" y="1327150"/>
          <p14:tracePt t="28065" x="8094663" y="1435100"/>
          <p14:tracePt t="28081" x="8004175" y="1550988"/>
          <p14:tracePt t="28097" x="7920038" y="1658938"/>
          <p14:tracePt t="28115" x="7788275" y="1831975"/>
          <p14:tracePt t="28131" x="7747000" y="1882775"/>
          <p14:tracePt t="28148" x="7639050" y="2014538"/>
          <p14:tracePt t="28165" x="7588250" y="2081213"/>
          <p14:tracePt t="28181" x="7564438" y="2122488"/>
          <p14:tracePt t="28197" x="7539038" y="2139950"/>
          <p14:tracePt t="28214" x="7539038" y="2147888"/>
          <p14:tracePt t="28247" x="7523163" y="2173288"/>
          <p14:tracePt t="28265" x="7523163" y="2189163"/>
          <p14:tracePt t="28281" x="7505700" y="2214563"/>
          <p14:tracePt t="28298" x="7497763" y="2238375"/>
          <p14:tracePt t="28314" x="7472363" y="2281238"/>
          <p14:tracePt t="28331" x="7456488" y="2346325"/>
          <p14:tracePt t="28348" x="7431088" y="2438400"/>
          <p14:tracePt t="28365" x="7389813" y="2536825"/>
          <p14:tracePt t="28381" x="7348538" y="2628900"/>
          <p14:tracePt t="28398" x="7340600" y="2670175"/>
          <p14:tracePt t="28415" x="7323138" y="2695575"/>
          <p14:tracePt t="28431" x="7323138" y="2703513"/>
          <p14:tracePt t="28447" x="7307263" y="2719388"/>
          <p14:tracePt t="28464" x="7307263" y="2736850"/>
          <p14:tracePt t="30330" x="7281863" y="2736850"/>
          <p14:tracePt t="30348" x="7191375" y="2736850"/>
          <p14:tracePt t="30364" x="7099300" y="2719388"/>
          <p14:tracePt t="31378" x="6411913" y="2736850"/>
          <p14:tracePt t="37201" x="6435725" y="2736850"/>
          <p14:tracePt t="37217" x="6477000" y="2719388"/>
          <p14:tracePt t="37232" x="6510338" y="2719388"/>
          <p14:tracePt t="37247" x="6551613" y="2719388"/>
          <p14:tracePt t="37265" x="6577013" y="2719388"/>
          <p14:tracePt t="37281" x="6610350" y="2703513"/>
          <p14:tracePt t="37297" x="6618288" y="2703513"/>
          <p14:tracePt t="37314" x="6635750" y="2703513"/>
          <p14:tracePt t="37331" x="6643688" y="2703513"/>
          <p14:tracePt t="37347" x="6659563" y="2703513"/>
          <p14:tracePt t="37364" x="6677025" y="2703513"/>
          <p14:tracePt t="37381" x="6700838" y="2719388"/>
          <p14:tracePt t="37398" x="6710363" y="2719388"/>
          <p14:tracePt t="37414" x="6726238" y="2719388"/>
          <p14:tracePt t="37431" x="6751638" y="2719388"/>
          <p14:tracePt t="37447" x="6767513" y="2719388"/>
          <p14:tracePt t="37464" x="6775450" y="2719388"/>
          <p14:tracePt t="37481" x="6792913" y="2719388"/>
          <p14:tracePt t="37498" x="6808788" y="2719388"/>
          <p14:tracePt t="37603" x="6818313" y="2719388"/>
          <p14:tracePt t="37647" x="6818313" y="2736850"/>
          <p14:tracePt t="37680" x="6834188" y="2736850"/>
          <p14:tracePt t="37830" x="6842125" y="2736850"/>
          <p14:tracePt t="37880" x="6842125" y="2744788"/>
          <p14:tracePt t="37930" x="6859588" y="2744788"/>
          <p14:tracePt t="37947" x="6859588" y="2760663"/>
          <p14:tracePt t="38013" x="6875463" y="2760663"/>
          <p14:tracePt t="38179" x="6875463" y="2770188"/>
          <p14:tracePt t="38197" x="6875463" y="2786063"/>
          <p14:tracePt t="38230" x="6875463" y="2803525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 Factors Affecting Reaction Rate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08860" y="2003050"/>
            <a:ext cx="11683140" cy="4648200"/>
          </a:xfrm>
          <a:prstGeom prst="rect">
            <a:avLst/>
          </a:prstGeom>
        </p:spPr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kumimoji="1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The more collisions there are, the faster the reaction is.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kumimoji="1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Successful collisions occur if the particles...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4F81BD"/>
              </a:buClr>
              <a:buSzTx/>
              <a:buFontTx/>
              <a:buChar char="–"/>
              <a:defRPr/>
            </a:pPr>
            <a:r>
              <a:rPr kumimoji="1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have  </a:t>
            </a: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correct orientation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4F81BD"/>
              </a:buClr>
              <a:buSzTx/>
              <a:buFontTx/>
              <a:buChar char="–"/>
              <a:defRPr/>
            </a:pPr>
            <a:r>
              <a:rPr kumimoji="1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have </a:t>
            </a: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sufficient kinetic energy </a:t>
            </a:r>
            <a:r>
              <a:rPr kumimoji="1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to break bonds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087" y="2817544"/>
            <a:ext cx="3522648" cy="168521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51099" y="1027642"/>
            <a:ext cx="3869981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Collision Model 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碰撞理论</a:t>
            </a: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Arial Unicode MS" pitchFamily="34" charset="-122"/>
            </a:endParaRPr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6117019B-3DAB-7F06-D3AE-62288242C3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221"/>
    </mc:Choice>
    <mc:Fallback>
      <p:transition spd="slow" advTm="251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 bldLvl="2" autoUpdateAnimBg="0"/>
    </p:bldLst>
  </p:timing>
  <p:extLst>
    <p:ext uri="{3A86A75C-4F4B-4683-9AE1-C65F6400EC91}">
      <p14:laserTraceLst xmlns:p14="http://schemas.microsoft.com/office/powerpoint/2010/main">
        <p14:tracePtLst>
          <p14:tracePt t="91826" x="6950075" y="2803525"/>
          <p14:tracePt t="91834" x="7016750" y="2803525"/>
          <p14:tracePt t="91848" x="7215188" y="2770188"/>
          <p14:tracePt t="91864" x="7415213" y="2703513"/>
          <p14:tracePt t="91880" x="7680325" y="2628900"/>
          <p14:tracePt t="91897" x="7970838" y="2562225"/>
          <p14:tracePt t="91914" x="8269288" y="2505075"/>
          <p14:tracePt t="91931" x="8467725" y="2471738"/>
          <p14:tracePt t="91947" x="8609013" y="2438400"/>
          <p14:tracePt t="91964" x="8742363" y="2413000"/>
          <p14:tracePt t="91981" x="8824913" y="2405063"/>
          <p14:tracePt t="91998" x="8832850" y="2405063"/>
          <p14:tracePt t="92014" x="8850313" y="2387600"/>
          <p14:tracePt t="92063" x="8866188" y="2387600"/>
          <p14:tracePt t="92081" x="8874125" y="2387600"/>
          <p14:tracePt t="92314" x="8874125" y="2405063"/>
          <p14:tracePt t="92331" x="8874125" y="2495550"/>
          <p14:tracePt t="92347" x="8891588" y="2546350"/>
          <p14:tracePt t="92364" x="8940800" y="2786063"/>
          <p14:tracePt t="92381" x="8999538" y="2968625"/>
          <p14:tracePt t="92397" x="9048750" y="3117850"/>
          <p14:tracePt t="92414" x="9090025" y="3225800"/>
          <p14:tracePt t="92431" x="9131300" y="3292475"/>
          <p14:tracePt t="92447" x="9156700" y="3341688"/>
          <p14:tracePt t="92464" x="9182100" y="3382963"/>
          <p14:tracePt t="92480" x="9190038" y="3408363"/>
          <p14:tracePt t="92497" x="9190038" y="3424238"/>
          <p14:tracePt t="92514" x="9190038" y="3433763"/>
          <p14:tracePt t="92531" x="9182100" y="3433763"/>
          <p14:tracePt t="92547" x="9164638" y="3433763"/>
          <p14:tracePt t="92564" x="9156700" y="3433763"/>
          <p14:tracePt t="92581" x="9139238" y="3449638"/>
          <p14:tracePt t="92597" x="9115425" y="3449638"/>
          <p14:tracePt t="92614" x="9097963" y="3457575"/>
          <p14:tracePt t="92631" x="9090025" y="3457575"/>
          <p14:tracePt t="92647" x="9074150" y="3475038"/>
          <p14:tracePt t="92664" x="9064625" y="3490913"/>
          <p14:tracePt t="92680" x="9031288" y="3498850"/>
          <p14:tracePt t="92697" x="9023350" y="3516313"/>
          <p14:tracePt t="92714" x="8999538" y="3516313"/>
          <p14:tracePt t="92730" x="8956675" y="3524250"/>
          <p14:tracePt t="92747" x="8932863" y="3524250"/>
          <p14:tracePt t="92764" x="8915400" y="3524250"/>
          <p14:tracePt t="92780" x="8891588" y="3524250"/>
          <p14:tracePt t="92797" x="8874125" y="3541713"/>
          <p14:tracePt t="92814" x="8866188" y="3541713"/>
          <p14:tracePt t="92831" x="8850313" y="3557588"/>
          <p14:tracePt t="92863" x="8832850" y="3557588"/>
          <p14:tracePt t="92913" x="8824913" y="3557588"/>
          <p14:tracePt t="93888" x="8634413" y="3557588"/>
          <p14:tracePt t="94138" x="8634413" y="3565525"/>
          <p14:tracePt t="94148" x="8634413" y="3590925"/>
          <p14:tracePt t="94164" x="8634413" y="3648075"/>
          <p14:tracePt t="95189" x="8475663" y="4362450"/>
          <p14:tracePt t="96530" x="8475663" y="4337050"/>
          <p14:tracePt t="96548" x="8493125" y="4254500"/>
          <p14:tracePt t="96564" x="8559800" y="4071938"/>
          <p14:tracePt t="96580" x="8675688" y="3822700"/>
          <p14:tracePt t="97595" x="9496425" y="2811463"/>
          <p14:tracePt t="97846" x="9512300" y="2811463"/>
          <p14:tracePt t="97864" x="9521825" y="2803525"/>
          <p14:tracePt t="97881" x="9537700" y="2786063"/>
          <p14:tracePt t="97963" x="9496425" y="2811463"/>
          <p14:tracePt t="97980" x="9447213" y="2852738"/>
          <p14:tracePt t="97997" x="9380538" y="2901950"/>
          <p14:tracePt t="98014" x="9313863" y="2960688"/>
          <p14:tracePt t="98031" x="9288463" y="2968625"/>
          <p14:tracePt t="98047" x="9247188" y="3001963"/>
          <p14:tracePt t="98064" x="9182100" y="3027363"/>
          <p14:tracePt t="98081" x="9156700" y="3035300"/>
          <p14:tracePt t="98097" x="9115425" y="3051175"/>
          <p14:tracePt t="98114" x="9090025" y="3068638"/>
          <p14:tracePt t="98130" x="9048750" y="3076575"/>
          <p14:tracePt t="98147" x="9023350" y="3092450"/>
          <p14:tracePt t="98164" x="8982075" y="3092450"/>
          <p14:tracePt t="98181" x="8940800" y="3101975"/>
          <p14:tracePt t="98197" x="8899525" y="3117850"/>
          <p14:tracePt t="98214" x="8874125" y="3135313"/>
          <p14:tracePt t="98231" x="8850313" y="3135313"/>
          <p14:tracePt t="98247" x="8832850" y="3135313"/>
          <p14:tracePt t="98263" x="8807450" y="3135313"/>
          <p14:tracePt t="98281" x="8807450" y="3143250"/>
          <p14:tracePt t="98297" x="8799513" y="3143250"/>
          <p14:tracePt t="98314" x="8783638" y="3143250"/>
          <p14:tracePt t="98331" x="8766175" y="3143250"/>
          <p14:tracePt t="98363" x="8758238" y="3143250"/>
          <p14:tracePt t="98413" x="8758238" y="3159125"/>
          <p14:tracePt t="98849" x="8732838" y="3159125"/>
          <p14:tracePt t="98864" x="8699500" y="3167063"/>
          <p14:tracePt t="98881" x="8667750" y="3200400"/>
          <p14:tracePt t="98898" x="8601075" y="3225800"/>
          <p14:tracePt t="98914" x="8559800" y="3251200"/>
          <p14:tracePt t="99941" x="8650288" y="3267075"/>
          <p14:tracePt t="99944" x="8667750" y="3267075"/>
          <p14:tracePt t="99951" x="8675688" y="3267075"/>
          <p14:tracePt t="99980" x="8691563" y="3267075"/>
          <p14:tracePt t="100013" x="8699500" y="3267075"/>
          <p14:tracePt t="100123" x="8716963" y="3267075"/>
          <p14:tracePt t="100634" x="8716963" y="3251200"/>
          <p14:tracePt t="100714" x="8716963" y="3233738"/>
          <p14:tracePt t="100731" x="8732838" y="3233738"/>
          <p14:tracePt t="100747" x="8742363" y="3225800"/>
          <p14:tracePt t="100764" x="8742363" y="3209925"/>
          <p14:tracePt t="100781" x="8766175" y="3209925"/>
          <p14:tracePt t="100797" x="8783638" y="3200400"/>
          <p14:tracePt t="100814" x="8799513" y="3200400"/>
          <p14:tracePt t="100846" x="8807450" y="3184525"/>
          <p14:tracePt t="100864" x="8824913" y="3184525"/>
          <p14:tracePt t="100896" x="8832850" y="3167063"/>
          <p14:tracePt t="100914" x="8850313" y="3167063"/>
          <p14:tracePt t="100930" x="8874125" y="3167063"/>
          <p14:tracePt t="100948" x="8891588" y="3167063"/>
          <p14:tracePt t="100964" x="8899525" y="3159125"/>
          <p14:tracePt t="100981" x="8915400" y="3159125"/>
          <p14:tracePt t="102001" x="8766175" y="3143250"/>
          <p14:tracePt t="102031" x="8758238" y="3143250"/>
          <p14:tracePt t="102047" x="8758238" y="3159125"/>
          <p14:tracePt t="102080" x="8742363" y="3159125"/>
          <p14:tracePt t="102097" x="8742363" y="3167063"/>
          <p14:tracePt t="102660" x="8742363" y="3184525"/>
          <p14:tracePt t="102730" x="8758238" y="3184525"/>
          <p14:tracePt t="102747" x="8758238" y="3200400"/>
          <p14:tracePt t="102780" x="8766175" y="3200400"/>
          <p14:tracePt t="102813" x="8783638" y="3200400"/>
          <p14:tracePt t="102831" x="8799513" y="3200400"/>
          <p14:tracePt t="102847" x="8807450" y="3200400"/>
          <p14:tracePt t="102879" x="8832850" y="3200400"/>
          <p14:tracePt t="102897" x="8850313" y="3184525"/>
          <p14:tracePt t="102930" x="8866188" y="3184525"/>
          <p14:tracePt t="102963" x="8874125" y="3184525"/>
          <p14:tracePt t="102997" x="8891588" y="3184525"/>
          <p14:tracePt t="103030" x="8899525" y="3184525"/>
          <p14:tracePt t="103047" x="8915400" y="3184525"/>
          <p14:tracePt t="103064" x="8932863" y="3184525"/>
          <p14:tracePt t="104089" x="9247188" y="3333750"/>
          <p14:tracePt t="111722" x="9131300" y="3316288"/>
          <p14:tracePt t="111725" x="9115425" y="3316288"/>
          <p14:tracePt t="111734" x="9097963" y="3316288"/>
          <p14:tracePt t="111748" x="9090025" y="3316288"/>
          <p14:tracePt t="111764" x="9064625" y="3316288"/>
          <p14:tracePt t="111781" x="9031288" y="3316288"/>
          <p14:tracePt t="111797" x="9023350" y="3316288"/>
          <p14:tracePt t="111814" x="9007475" y="3300413"/>
          <p14:tracePt t="111831" x="8999538" y="3300413"/>
          <p14:tracePt t="111847" x="8982075" y="3300413"/>
          <p14:tracePt t="111864" x="8966200" y="3300413"/>
          <p14:tracePt t="111880" x="8956675" y="3292475"/>
          <p14:tracePt t="111897" x="8932863" y="3275013"/>
          <p14:tracePt t="111914" x="8915400" y="3275013"/>
          <p14:tracePt t="111930" x="8891588" y="3267075"/>
          <p14:tracePt t="111947" x="8874125" y="3267075"/>
          <p14:tracePt t="111964" x="8866188" y="3267075"/>
          <p14:tracePt t="111980" x="8850313" y="3267075"/>
          <p14:tracePt t="111997" x="8832850" y="3251200"/>
          <p14:tracePt t="112030" x="8824913" y="3251200"/>
          <p14:tracePt t="112047" x="8824913" y="3233738"/>
          <p14:tracePt t="112096" x="8807450" y="3233738"/>
          <p14:tracePt t="112114" x="8807450" y="3225800"/>
          <p14:tracePt t="112131" x="8807450" y="3209925"/>
          <p14:tracePt t="112163" x="8807450" y="3200400"/>
          <p14:tracePt t="112180" x="8807450" y="3167063"/>
          <p14:tracePt t="112197" x="8807450" y="3159125"/>
          <p14:tracePt t="112214" x="8807450" y="3135313"/>
          <p14:tracePt t="112230" x="8807450" y="3092450"/>
          <p14:tracePt t="112247" x="8807450" y="3068638"/>
          <p14:tracePt t="112263" x="8807450" y="3027363"/>
          <p14:tracePt t="112280" x="8807450" y="3001963"/>
          <p14:tracePt t="112297" x="8807450" y="2960688"/>
          <p14:tracePt t="112314" x="8807450" y="2943225"/>
          <p14:tracePt t="112330" x="8807450" y="2919413"/>
          <p14:tracePt t="112347" x="8807450" y="2901950"/>
          <p14:tracePt t="112364" x="8807450" y="2894013"/>
          <p14:tracePt t="112380" x="8807450" y="2878138"/>
          <p14:tracePt t="112413" x="8807450" y="2868613"/>
          <p14:tracePt t="112446" x="8807450" y="2852738"/>
          <p14:tracePt t="112746" x="8807450" y="2868613"/>
          <p14:tracePt t="112780" x="8799513" y="2878138"/>
          <p14:tracePt t="112798" x="8799513" y="2894013"/>
          <p14:tracePt t="112814" x="8799513" y="2901950"/>
          <p14:tracePt t="112830" x="8799513" y="2919413"/>
          <p14:tracePt t="113843" x="8799513" y="3408363"/>
          <p14:tracePt t="114330" x="8799513" y="3490913"/>
          <p14:tracePt t="114347" x="8807450" y="3565525"/>
          <p14:tracePt t="114364" x="8824913" y="3624263"/>
          <p14:tracePt t="114381" x="8850313" y="3698875"/>
          <p14:tracePt t="114397" x="8874125" y="3806825"/>
          <p14:tracePt t="114413" x="8899525" y="3922713"/>
          <p14:tracePt t="114430" x="8932863" y="4046538"/>
          <p14:tracePt t="114447" x="8966200" y="4154488"/>
          <p14:tracePt t="114464" x="8982075" y="4246563"/>
          <p14:tracePt t="114480" x="9007475" y="4311650"/>
          <p14:tracePt t="114497" x="9023350" y="4378325"/>
          <p14:tracePt t="114514" x="9031288" y="4427538"/>
          <p14:tracePt t="114531" x="9048750" y="4470400"/>
          <p14:tracePt t="114547" x="9074150" y="4535488"/>
          <p14:tracePt t="114564" x="9090025" y="4576763"/>
          <p14:tracePt t="114580" x="9115425" y="4643438"/>
          <p14:tracePt t="114597" x="9156700" y="4710113"/>
          <p14:tracePt t="114614" x="9190038" y="4751388"/>
          <p14:tracePt t="114630" x="9205913" y="4776788"/>
          <p14:tracePt t="114647" x="9231313" y="4784725"/>
          <p14:tracePt t="114664" x="9256713" y="4802188"/>
          <p14:tracePt t="114680" x="9297988" y="4818063"/>
          <p14:tracePt t="114697" x="9321800" y="4818063"/>
          <p14:tracePt t="114714" x="9355138" y="4818063"/>
          <p14:tracePt t="114730" x="9363075" y="4818063"/>
          <p14:tracePt t="114930" x="9421813" y="4818063"/>
          <p14:tracePt t="114948" x="9488488" y="4818063"/>
          <p14:tracePt t="114964" x="9555163" y="4802188"/>
          <p14:tracePt t="114980" x="9737725" y="4751388"/>
          <p14:tracePt t="116748" x="11793538" y="3698875"/>
          <p14:tracePt t="116767" x="11620500" y="3756025"/>
          <p14:tracePt t="116781" x="11528425" y="3781425"/>
          <p14:tracePt t="116797" x="11437938" y="3822700"/>
          <p14:tracePt t="116814" x="11353800" y="3830638"/>
          <p14:tracePt t="116830" x="11304588" y="3848100"/>
          <p14:tracePt t="116847" x="11245850" y="3856038"/>
          <p14:tracePt t="116863" x="11222038" y="3856038"/>
          <p14:tracePt t="116880" x="11180763" y="3856038"/>
          <p14:tracePt t="116897" x="11155363" y="3871913"/>
          <p14:tracePt t="116914" x="11147425" y="3871913"/>
          <p14:tracePt t="116931" x="11114088" y="3889375"/>
          <p14:tracePt t="116948" x="11106150" y="3897313"/>
          <p14:tracePt t="116964" x="11080750" y="3897313"/>
          <p14:tracePt t="116980" x="11047413" y="3914775"/>
          <p14:tracePt t="116997" x="11014075" y="3922713"/>
          <p14:tracePt t="117014" x="10980738" y="3938588"/>
          <p14:tracePt t="117031" x="10956925" y="3963988"/>
          <p14:tracePt t="117047" x="10914063" y="4005263"/>
          <p14:tracePt t="118071" x="10798175" y="4138613"/>
          <p14:tracePt t="120083" x="10782300" y="4138613"/>
          <p14:tracePt t="120098" x="10774363" y="4138613"/>
          <p14:tracePt t="120184" x="10774363" y="4154488"/>
          <p14:tracePt t="120263" x="10774363" y="4162425"/>
          <p14:tracePt t="121289" x="10756900" y="4187825"/>
          <p14:tracePt t="121329" x="10774363" y="4187825"/>
          <p14:tracePt t="121384" x="10782300" y="4187825"/>
          <p14:tracePt t="121440" x="10774363" y="4187825"/>
          <p14:tracePt t="121463" x="10756900" y="4187825"/>
          <p14:tracePt t="121480" x="10748963" y="4187825"/>
          <p14:tracePt t="121497" x="10731500" y="4187825"/>
          <p14:tracePt t="121514" x="10715625" y="4187825"/>
          <p14:tracePt t="121531" x="10707688" y="4187825"/>
          <p14:tracePt t="121547" x="10690225" y="4187825"/>
          <p14:tracePt t="121564" x="10682288" y="4187825"/>
          <p14:tracePt t="121580" x="10666413" y="4187825"/>
          <p14:tracePt t="121781" x="10682288" y="4187825"/>
          <p14:tracePt t="121830" x="10690225" y="4187825"/>
          <p14:tracePt t="121870" x="10707688" y="4187825"/>
          <p14:tracePt t="122040" x="10715625" y="4187825"/>
          <p14:tracePt t="122079" x="10731500" y="4179888"/>
          <p14:tracePt t="122170" x="10731500" y="4162425"/>
          <p14:tracePt t="122196" x="10715625" y="4162425"/>
          <p14:tracePt t="122214" x="10690225" y="4162425"/>
          <p14:tracePt t="122230" x="10682288" y="4162425"/>
          <p14:tracePt t="122247" x="10666413" y="4162425"/>
          <p14:tracePt t="122263" x="10641013" y="4162425"/>
          <p14:tracePt t="122280" x="10625138" y="4162425"/>
          <p14:tracePt t="122297" x="10625138" y="4154488"/>
          <p14:tracePt t="122397" x="10641013" y="4154488"/>
          <p14:tracePt t="122414" x="10690225" y="4154488"/>
          <p14:tracePt t="123426" x="11222038" y="4154488"/>
          <p14:tracePt t="124612" x="11171238" y="4154488"/>
          <p14:tracePt t="124631" x="11088688" y="4162425"/>
          <p14:tracePt t="124647" x="10882313" y="4187825"/>
          <p14:tracePt t="124663" x="10625138" y="4203700"/>
          <p14:tracePt t="125689" x="7986713" y="3035300"/>
          <p14:tracePt t="125715" x="7986713" y="3027363"/>
          <p14:tracePt t="125813" x="7986713" y="3009900"/>
          <p14:tracePt t="125831" x="7970838" y="3009900"/>
          <p14:tracePt t="126162" x="7970838" y="3027363"/>
          <p14:tracePt t="126213" x="7970838" y="3035300"/>
          <p14:tracePt t="126230" x="7970838" y="3051175"/>
          <p14:tracePt t="126247" x="7970838" y="3068638"/>
          <p14:tracePt t="126263" x="7970838" y="3076575"/>
          <p14:tracePt t="126280" x="7970838" y="3092450"/>
          <p14:tracePt t="126297" x="7970838" y="3117850"/>
          <p14:tracePt t="126330" x="7970838" y="3135313"/>
          <p14:tracePt t="126347" x="7970838" y="3143250"/>
          <p14:tracePt t="126364" x="7970838" y="3159125"/>
          <p14:tracePt t="126380" x="7970838" y="3167063"/>
          <p14:tracePt t="126413" x="7970838" y="3184525"/>
          <p14:tracePt t="126479" x="7970838" y="3200400"/>
          <p14:tracePt t="126513" x="7986713" y="3200400"/>
          <p14:tracePt t="126530" x="8004175" y="3200400"/>
          <p14:tracePt t="126547" x="8027988" y="3200400"/>
          <p14:tracePt t="126564" x="8069263" y="3200400"/>
          <p14:tracePt t="126580" x="8135938" y="3184525"/>
          <p14:tracePt t="126598" x="8210550" y="3167063"/>
          <p14:tracePt t="126614" x="8293100" y="3159125"/>
          <p14:tracePt t="126631" x="8401050" y="3159125"/>
          <p14:tracePt t="126647" x="8467725" y="3159125"/>
          <p14:tracePt t="126663" x="8518525" y="3159125"/>
          <p14:tracePt t="126680" x="8567738" y="3159125"/>
          <p14:tracePt t="126697" x="8609013" y="3167063"/>
          <p14:tracePt t="126714" x="8650288" y="3167063"/>
          <p14:tracePt t="126730" x="8675688" y="3184525"/>
          <p14:tracePt t="127744" x="8783638" y="3408363"/>
          <p14:tracePt t="127756" x="8783638" y="3424238"/>
          <p14:tracePt t="127766" x="8799513" y="3449638"/>
          <p14:tracePt t="127781" x="8799513" y="3457575"/>
          <p14:tracePt t="127798" x="8799513" y="3490913"/>
          <p14:tracePt t="127814" x="8807450" y="3490913"/>
          <p14:tracePt t="127830" x="8807450" y="3516313"/>
          <p14:tracePt t="127847" x="8807450" y="3524250"/>
          <p14:tracePt t="127896" x="8807450" y="3541713"/>
          <p14:tracePt t="128243" x="8807450" y="3557588"/>
          <p14:tracePt t="128264" x="8807450" y="3590925"/>
          <p14:tracePt t="128280" x="8807450" y="3648075"/>
          <p14:tracePt t="128297" x="8807450" y="3714750"/>
          <p14:tracePt t="128314" x="8807450" y="3822700"/>
          <p14:tracePt t="128330" x="8807450" y="3914775"/>
          <p14:tracePt t="128347" x="8799513" y="3989388"/>
          <p14:tracePt t="128364" x="8799513" y="4071938"/>
          <p14:tracePt t="128381" x="8799513" y="4121150"/>
          <p14:tracePt t="128397" x="8799513" y="4179888"/>
          <p14:tracePt t="128414" x="8799513" y="4221163"/>
          <p14:tracePt t="128430" x="8799513" y="4254500"/>
          <p14:tracePt t="128447" x="8799513" y="4270375"/>
          <p14:tracePt t="128463" x="8799513" y="4295775"/>
          <p14:tracePt t="128480" x="8799513" y="4311650"/>
          <p14:tracePt t="128497" x="8799513" y="4321175"/>
          <p14:tracePt t="128513" x="8799513" y="4337050"/>
          <p14:tracePt t="128546" x="8799513" y="4352925"/>
          <p14:tracePt t="128797" x="8807450" y="4362450"/>
          <p14:tracePt t="128830" x="8824913" y="4362450"/>
          <p14:tracePt t="128847" x="8832850" y="4378325"/>
          <p14:tracePt t="128864" x="8850313" y="4378325"/>
          <p14:tracePt t="129876" x="8667750" y="4321175"/>
          <p14:tracePt t="130062" x="8667750" y="4311650"/>
          <p14:tracePt t="130081" x="8667750" y="4295775"/>
          <p14:tracePt t="130097" x="8650288" y="4287838"/>
          <p14:tracePt t="130114" x="8650288" y="4270375"/>
          <p14:tracePt t="130130" x="8634413" y="4254500"/>
          <p14:tracePt t="130147" x="8624888" y="4254500"/>
          <p14:tracePt t="130164" x="8624888" y="4246563"/>
          <p14:tracePt t="130181" x="8609013" y="4246563"/>
          <p14:tracePt t="130197" x="8601075" y="4229100"/>
          <p14:tracePt t="130214" x="8583613" y="4221163"/>
          <p14:tracePt t="130313" x="8583613" y="4203700"/>
          <p14:tracePt t="130346" x="8583613" y="4187825"/>
          <p14:tracePt t="130379" x="8601075" y="4187825"/>
          <p14:tracePt t="130596" x="8609013" y="4187825"/>
          <p14:tracePt t="130748" x="8609013" y="4203700"/>
          <p14:tracePt t="130779" x="8624888" y="4203700"/>
          <p14:tracePt t="131729" x="8634413" y="4203700"/>
          <p14:tracePt t="132046" x="8650288" y="4203700"/>
          <p14:tracePt t="132134" x="8667750" y="4203700"/>
          <p14:tracePt t="132180" x="8667750" y="4221163"/>
          <p14:tracePt t="133203" x="8799513" y="4229100"/>
          <p14:tracePt t="133206" x="8799513" y="4246563"/>
          <p14:tracePt t="133217" x="8807450" y="4246563"/>
          <p14:tracePt t="133231" x="8824913" y="4246563"/>
          <p14:tracePt t="133247" x="8832850" y="4246563"/>
          <p14:tracePt t="133263" x="8850313" y="4246563"/>
          <p14:tracePt t="133280" x="8866188" y="4246563"/>
          <p14:tracePt t="133297" x="8874125" y="4246563"/>
          <p14:tracePt t="133313" x="8891588" y="4246563"/>
          <p14:tracePt t="133330" x="8899525" y="4246563"/>
          <p14:tracePt t="133347" x="8915400" y="4254500"/>
          <p14:tracePt t="133364" x="8940800" y="4254500"/>
          <p14:tracePt t="133396" x="8966200" y="4254500"/>
          <p14:tracePt t="133414" x="8982075" y="4254500"/>
          <p14:tracePt t="133446" x="8999538" y="4254500"/>
          <p14:tracePt t="133464" x="9007475" y="4254500"/>
          <p14:tracePt t="133667" x="8999538" y="4254500"/>
          <p14:tracePt t="133696" x="8982075" y="4254500"/>
          <p14:tracePt t="133729" x="8966200" y="4254500"/>
          <p14:tracePt t="133763" x="8956675" y="4254500"/>
          <p14:tracePt t="133780" x="8956675" y="4246563"/>
          <p14:tracePt t="133813" x="8940800" y="4246563"/>
          <p14:tracePt t="133830" x="8932863" y="4229100"/>
          <p14:tracePt t="133847" x="8915400" y="4229100"/>
          <p14:tracePt t="134162" x="8899525" y="4229100"/>
          <p14:tracePt t="134196" x="8891588" y="4229100"/>
          <p14:tracePt t="134229" x="8874125" y="4229100"/>
          <p14:tracePt t="134463" x="8874125" y="4246563"/>
          <p14:tracePt t="140090" x="10748963" y="4378325"/>
          <p14:tracePt t="140114" x="10782300" y="4362450"/>
          <p14:tracePt t="140130" x="10890250" y="4295775"/>
          <p14:tracePt t="140147" x="11147425" y="4154488"/>
          <p14:tracePt t="140164" x="11487150" y="3979863"/>
          <p14:tracePt t="140181" x="11885613" y="3822700"/>
          <p14:tracePt t="140515" x="11777663" y="4097338"/>
          <p14:tracePt t="140533" x="11528425" y="4097338"/>
          <p14:tracePt t="140547" x="11503025" y="4097338"/>
          <p14:tracePt t="140564" x="11412538" y="4113213"/>
          <p14:tracePt t="140580" x="11345863" y="4113213"/>
          <p14:tracePt t="140597" x="11304588" y="4121150"/>
          <p14:tracePt t="140614" x="11263313" y="4121150"/>
          <p14:tracePt t="140631" x="11237913" y="4121150"/>
          <p14:tracePt t="140647" x="11214100" y="4121150"/>
          <p14:tracePt t="140664" x="11180763" y="4121150"/>
          <p14:tracePt t="140680" x="11147425" y="4138613"/>
          <p14:tracePt t="140697" x="11114088" y="4154488"/>
          <p14:tracePt t="140714" x="11080750" y="4162425"/>
          <p14:tracePt t="140730" x="11047413" y="4187825"/>
          <p14:tracePt t="140747" x="11014075" y="4203700"/>
          <p14:tracePt t="140764" x="10980738" y="4229100"/>
          <p14:tracePt t="140780" x="10947400" y="4254500"/>
          <p14:tracePt t="140797" x="10914063" y="4287838"/>
          <p14:tracePt t="140814" x="10890250" y="4295775"/>
          <p14:tracePt t="140830" x="10882313" y="4311650"/>
          <p14:tracePt t="140847" x="10864850" y="4321175"/>
          <p14:tracePt t="140897" x="10864850" y="4337050"/>
          <p14:tracePt t="140930" x="10848975" y="4352925"/>
          <p14:tracePt t="140948" x="10848975" y="4378325"/>
          <p14:tracePt t="140964" x="10848975" y="4403725"/>
          <p14:tracePt t="140980" x="10848975" y="4427538"/>
          <p14:tracePt t="140997" x="10848975" y="4445000"/>
          <p14:tracePt t="141014" x="10848975" y="4452938"/>
          <p14:tracePt t="141030" x="10848975" y="4470400"/>
          <p14:tracePt t="141047" x="10848975" y="4486275"/>
          <p14:tracePt t="141063" x="10848975" y="4494213"/>
          <p14:tracePt t="141080" x="10848975" y="4511675"/>
          <p14:tracePt t="141097" x="10848975" y="4519613"/>
          <p14:tracePt t="141129" x="10848975" y="4535488"/>
          <p14:tracePt t="141179" x="10848975" y="4552950"/>
          <p14:tracePt t="161164" x="10823575" y="4552950"/>
          <p14:tracePt t="161181" x="10798175" y="4552950"/>
          <p14:tracePt t="161197" x="10748963" y="4552950"/>
          <p14:tracePt t="161214" x="10707688" y="4560888"/>
          <p14:tracePt t="161230" x="10641013" y="4576763"/>
          <p14:tracePt t="161247" x="10574338" y="4586288"/>
          <p14:tracePt t="161264" x="10483850" y="4619625"/>
          <p14:tracePt t="161280" x="10375900" y="4643438"/>
          <p14:tracePt t="161297" x="10201275" y="4651375"/>
          <p14:tracePt t="161314" x="10085388" y="4668838"/>
          <p14:tracePt t="161330" x="10026650" y="4668838"/>
          <p14:tracePt t="161347" x="9886950" y="4684713"/>
          <p14:tracePt t="161363" x="9786938" y="4684713"/>
          <p14:tracePt t="161380" x="9720263" y="4684713"/>
          <p14:tracePt t="161396" x="9620250" y="4694238"/>
          <p14:tracePt t="161413" x="9521825" y="4710113"/>
          <p14:tracePt t="161430" x="9421813" y="4735513"/>
          <p14:tracePt t="161447" x="9288463" y="4776788"/>
          <p14:tracePt t="161464" x="9139238" y="4826000"/>
          <p14:tracePt t="161480" x="8999538" y="4884738"/>
          <p14:tracePt t="161497" x="8850313" y="4918075"/>
          <p14:tracePt t="161513" x="8716963" y="4951413"/>
          <p14:tracePt t="161530" x="8583613" y="4959350"/>
          <p14:tracePt t="161547" x="8467725" y="4959350"/>
          <p14:tracePt t="161564" x="8385175" y="4951413"/>
          <p14:tracePt t="161580" x="8302625" y="4908550"/>
          <p14:tracePt t="161597" x="8269288" y="4884738"/>
          <p14:tracePt t="162562" x="8251825" y="4884738"/>
          <p14:tracePt t="162581" x="8228013" y="4884738"/>
          <p14:tracePt t="162597" x="8186738" y="4851400"/>
          <p14:tracePt t="162614" x="8135938" y="4826000"/>
          <p14:tracePt t="162630" x="8053388" y="4784725"/>
          <p14:tracePt t="163656" x="7340600" y="4386263"/>
          <p14:tracePt t="197517" x="7281863" y="4386263"/>
          <p14:tracePt t="197532" x="7256463" y="4386263"/>
          <p14:tracePt t="197547" x="7191375" y="4386263"/>
          <p14:tracePt t="197564" x="7107238" y="4386263"/>
          <p14:tracePt t="197580" x="6975475" y="4386263"/>
          <p14:tracePt t="197596" x="6767513" y="4362450"/>
          <p14:tracePt t="197614" x="6527800" y="4311650"/>
          <p14:tracePt t="197630" x="6286500" y="4254500"/>
          <p14:tracePt t="197647" x="5980113" y="4162425"/>
          <p14:tracePt t="197663" x="5797550" y="4087813"/>
          <p14:tracePt t="197680" x="5622925" y="4021138"/>
          <p14:tracePt t="197696" x="5481638" y="3938588"/>
          <p14:tracePt t="197713" x="5416550" y="3897313"/>
          <p14:tracePt t="197730" x="5316538" y="3830638"/>
          <p14:tracePt t="197747" x="5249863" y="3789363"/>
          <p14:tracePt t="197763" x="5216525" y="3756025"/>
          <p14:tracePt t="197780" x="5175250" y="3722688"/>
          <p14:tracePt t="197796" x="5149850" y="3714750"/>
          <p14:tracePt t="197813" x="5133975" y="3698875"/>
          <p14:tracePt t="197830" x="5118100" y="3690938"/>
          <p14:tracePt t="198732" x="5108575" y="3698875"/>
          <p14:tracePt t="198747" x="5067300" y="3722688"/>
          <p14:tracePt t="198764" x="5026025" y="3740150"/>
          <p14:tracePt t="198780" x="4976813" y="3765550"/>
          <p14:tracePt t="199807" x="3922713" y="4054475"/>
          <p14:tracePt t="200113" x="3914775" y="4071938"/>
          <p14:tracePt t="200130" x="3889375" y="4113213"/>
          <p14:tracePt t="200147" x="3832225" y="4154488"/>
          <p14:tracePt t="200163" x="3740150" y="4246563"/>
          <p14:tracePt t="200180" x="3649663" y="4321175"/>
          <p14:tracePt t="200197" x="3541713" y="4419600"/>
          <p14:tracePt t="200213" x="3433763" y="4494213"/>
          <p14:tracePt t="200230" x="3341688" y="4552950"/>
          <p14:tracePt t="200247" x="3235325" y="4602163"/>
          <p14:tracePt t="200263" x="3143250" y="4643438"/>
          <p14:tracePt t="200280" x="3094038" y="4668838"/>
          <p14:tracePt t="200297" x="2986088" y="4718050"/>
          <p14:tracePt t="200313" x="2944813" y="4718050"/>
          <p14:tracePt t="200330" x="2894013" y="4751388"/>
          <p14:tracePt t="200347" x="2828925" y="4776788"/>
          <p14:tracePt t="200364" x="2786063" y="4784725"/>
          <p14:tracePt t="200380" x="2762250" y="4802188"/>
          <p14:tracePt t="200396" x="2736850" y="4818063"/>
          <p14:tracePt t="200413" x="2703513" y="4818063"/>
          <p14:tracePt t="200430" x="2695575" y="4826000"/>
          <p14:tracePt t="200446" x="2679700" y="4826000"/>
          <p14:tracePt t="200463" x="2670175" y="4826000"/>
          <p14:tracePt t="200480" x="2654300" y="4843463"/>
          <p14:tracePt t="200497" x="2636838" y="4843463"/>
          <p14:tracePt t="202543" x="2628900" y="4843463"/>
          <p14:tracePt t="202551" x="2613025" y="4826000"/>
          <p14:tracePt t="203574" x="3567113" y="1543050"/>
          <p14:tracePt t="204189" x="3557588" y="1543050"/>
          <p14:tracePt t="204213" x="3541713" y="1550988"/>
          <p14:tracePt t="204230" x="3516313" y="1566863"/>
          <p14:tracePt t="204247" x="3492500" y="1592263"/>
          <p14:tracePt t="204263" x="3459163" y="1608138"/>
          <p14:tracePt t="204280" x="3425825" y="1633538"/>
          <p14:tracePt t="204296" x="3384550" y="1658938"/>
          <p14:tracePt t="204313" x="3341688" y="1682750"/>
          <p14:tracePt t="204330" x="3300413" y="1708150"/>
          <p14:tracePt t="204347" x="3276600" y="1725613"/>
          <p14:tracePt t="204363" x="3259138" y="1741488"/>
          <p14:tracePt t="204379" x="3251200" y="1749425"/>
          <p14:tracePt t="204396" x="3235325" y="1766888"/>
          <p14:tracePt t="204413" x="3235325" y="1774825"/>
          <p14:tracePt t="204430" x="3225800" y="1790700"/>
          <p14:tracePt t="204447" x="3209925" y="1808163"/>
          <p14:tracePt t="205146" x="3209925" y="1816100"/>
          <p14:tracePt t="205164" x="3184525" y="1906588"/>
          <p14:tracePt t="205180" x="3160713" y="1990725"/>
          <p14:tracePt t="205197" x="3127375" y="2073275"/>
          <p14:tracePt t="206224" x="2347913" y="4046538"/>
          <p14:tracePt t="206462" x="2338388" y="4071938"/>
          <p14:tracePt t="206480" x="2305050" y="4138613"/>
          <p14:tracePt t="206496" x="2281238" y="4203700"/>
          <p14:tracePt t="206513" x="2230438" y="4295775"/>
          <p14:tracePt t="206530" x="2165350" y="4445000"/>
          <p14:tracePt t="206547" x="2081213" y="4586288"/>
          <p14:tracePt t="206563" x="2039938" y="4718050"/>
          <p14:tracePt t="206580" x="2016125" y="4802188"/>
          <p14:tracePt t="206597" x="1973263" y="4933950"/>
          <p14:tracePt t="206614" x="1949450" y="5041900"/>
          <p14:tracePt t="206630" x="1949450" y="5067300"/>
          <p14:tracePt t="206647" x="1949450" y="5108575"/>
          <p14:tracePt t="206663" x="1941513" y="5157788"/>
          <p14:tracePt t="206680" x="1941513" y="5183188"/>
          <p14:tracePt t="206696" x="1924050" y="5199063"/>
          <p14:tracePt t="206713" x="1924050" y="5216525"/>
          <p14:tracePt t="206730" x="1924050" y="5224463"/>
          <p14:tracePt t="206808" x="1941513" y="5224463"/>
          <p14:tracePt t="206816" x="1949450" y="5216525"/>
          <p14:tracePt t="206830" x="1965325" y="5216525"/>
          <p14:tracePt t="206846" x="2016125" y="5175250"/>
          <p14:tracePt t="206863" x="2073275" y="5116513"/>
          <p14:tracePt t="206880" x="2147888" y="5067300"/>
          <p14:tracePt t="206897" x="2273300" y="4983163"/>
          <p14:tracePt t="206913" x="2297113" y="4959350"/>
          <p14:tracePt t="206930" x="2371725" y="4908550"/>
          <p14:tracePt t="206948" x="2454275" y="4851400"/>
          <p14:tracePt t="206963" x="2520950" y="4818063"/>
          <p14:tracePt t="206980" x="2571750" y="4784725"/>
          <p14:tracePt t="206996" x="2613025" y="4759325"/>
          <p14:tracePt t="207013" x="2654300" y="4751388"/>
          <p14:tracePt t="207030" x="2695575" y="4735513"/>
          <p14:tracePt t="207046" x="2720975" y="4735513"/>
          <p14:tracePt t="207063" x="2736850" y="4735513"/>
          <p14:tracePt t="207080" x="2744788" y="4735513"/>
          <p14:tracePt t="207112" x="2762250" y="4718050"/>
          <p14:tracePt t="207445" x="2786063" y="4718050"/>
          <p14:tracePt t="207464" x="2852738" y="4718050"/>
          <p14:tracePt t="207481" x="2919413" y="4694238"/>
          <p14:tracePt t="207497" x="3027363" y="4668838"/>
          <p14:tracePt t="207513" x="3168650" y="4627563"/>
          <p14:tracePt t="208542" x="5548313" y="4452938"/>
          <p14:tracePt t="209199" x="5507038" y="4452938"/>
          <p14:tracePt t="209214" x="5465763" y="4452938"/>
          <p14:tracePt t="209230" x="5373688" y="4486275"/>
          <p14:tracePt t="209247" x="5249863" y="4494213"/>
          <p14:tracePt t="209264" x="5108575" y="4519613"/>
          <p14:tracePt t="209280" x="4910138" y="4560888"/>
          <p14:tracePt t="209297" x="4686300" y="4602163"/>
          <p14:tracePt t="209313" x="4486275" y="4643438"/>
          <p14:tracePt t="209330" x="4337050" y="4651375"/>
          <p14:tracePt t="209346" x="4295775" y="4668838"/>
          <p14:tracePt t="209363" x="4221163" y="4684713"/>
          <p14:tracePt t="209379" x="4187825" y="4684713"/>
          <p14:tracePt t="209396" x="4164013" y="4684713"/>
          <p14:tracePt t="209413" x="4154488" y="4684713"/>
          <p14:tracePt t="209430" x="4138613" y="4684713"/>
          <p14:tracePt t="209446" x="4122738" y="4684713"/>
          <p14:tracePt t="209479" x="4113213" y="4684713"/>
          <p14:tracePt t="209646" x="4122738" y="4684713"/>
          <p14:tracePt t="209679" x="4138613" y="4684713"/>
          <p14:tracePt t="209697" x="4154488" y="4684713"/>
          <p14:tracePt t="209713" x="4179888" y="4668838"/>
          <p14:tracePt t="210740" x="5332413" y="4651375"/>
          <p14:tracePt t="211979" x="5308600" y="4651375"/>
          <p14:tracePt t="211997" x="5249863" y="4651375"/>
          <p14:tracePt t="212014" x="5200650" y="4651375"/>
          <p14:tracePt t="212030" x="5026025" y="4619625"/>
          <p14:tracePt t="213054" x="3259138" y="4087813"/>
          <p14:tracePt t="213334" x="3235325" y="4087813"/>
          <p14:tracePt t="213347" x="3225800" y="4087813"/>
          <p14:tracePt t="213363" x="3184525" y="4087813"/>
          <p14:tracePt t="213380" x="3160713" y="4087813"/>
          <p14:tracePt t="213396" x="3143250" y="4087813"/>
          <p14:tracePt t="213413" x="3127375" y="4087813"/>
          <p14:tracePt t="213596" x="3117850" y="4097338"/>
          <p14:tracePt t="213613" x="3117850" y="4113213"/>
          <p14:tracePt t="213679" x="3117850" y="4121150"/>
          <p14:tracePt t="213712" x="3117850" y="4138613"/>
          <p14:tracePt t="213746" x="3117850" y="4154488"/>
          <p14:tracePt t="213796" x="3117850" y="4162425"/>
          <p14:tracePt t="213813" x="3127375" y="4187825"/>
          <p14:tracePt t="213830" x="3143250" y="4203700"/>
          <p14:tracePt t="213847" x="3160713" y="4229100"/>
          <p14:tracePt t="213863" x="3168650" y="4246563"/>
          <p14:tracePt t="213880" x="3192463" y="4254500"/>
          <p14:tracePt t="213896" x="3225800" y="4270375"/>
          <p14:tracePt t="213913" x="3251200" y="4287838"/>
          <p14:tracePt t="213930" x="3292475" y="4311650"/>
          <p14:tracePt t="213947" x="3317875" y="4321175"/>
          <p14:tracePt t="213963" x="3341688" y="4321175"/>
          <p14:tracePt t="213980" x="3384550" y="4337050"/>
          <p14:tracePt t="213996" x="3408363" y="4352925"/>
          <p14:tracePt t="214013" x="3459163" y="4362450"/>
          <p14:tracePt t="214030" x="3516313" y="4378325"/>
          <p14:tracePt t="214047" x="3590925" y="4386263"/>
          <p14:tracePt t="214064" x="3698875" y="4403725"/>
          <p14:tracePt t="214080" x="3790950" y="4419600"/>
          <p14:tracePt t="214097" x="3856038" y="4427538"/>
          <p14:tracePt t="215120" x="3989388" y="4511675"/>
          <p14:tracePt t="222759" x="8120063" y="5116513"/>
          <p14:tracePt t="222916" x="8135938" y="5116513"/>
          <p14:tracePt t="222930" x="8186738" y="5116513"/>
          <p14:tracePt t="222946" x="8302625" y="5116513"/>
          <p14:tracePt t="222963" x="8534400" y="5116513"/>
          <p14:tracePt t="222980" x="8891588" y="5067300"/>
          <p14:tracePt t="222996" x="9139238" y="5016500"/>
          <p14:tracePt t="223013" x="9388475" y="4933950"/>
          <p14:tracePt t="223030" x="9563100" y="4867275"/>
          <p14:tracePt t="223047" x="9604375" y="4851400"/>
          <p14:tracePt t="223063" x="9653588" y="4843463"/>
          <p14:tracePt t="223080" x="9686925" y="4826000"/>
          <p14:tracePt t="223112" x="9686925" y="4818063"/>
          <p14:tracePt t="223130" x="9671050" y="4818063"/>
          <p14:tracePt t="223146" x="9620250" y="4802188"/>
          <p14:tracePt t="223163" x="9537700" y="4776788"/>
          <p14:tracePt t="223180" x="9429750" y="4735513"/>
          <p14:tracePt t="223196" x="9321800" y="4694238"/>
          <p14:tracePt t="223213" x="9182100" y="4651375"/>
          <p14:tracePt t="223230" x="9064625" y="4602163"/>
          <p14:tracePt t="223247" x="8966200" y="4560888"/>
          <p14:tracePt t="223263" x="8899525" y="4519613"/>
          <p14:tracePt t="223280" x="8850313" y="4494213"/>
          <p14:tracePt t="223297" x="8799513" y="4486275"/>
          <p14:tracePt t="223313" x="8758238" y="4452938"/>
          <p14:tracePt t="223330" x="8716963" y="4445000"/>
          <p14:tracePt t="223347" x="8675688" y="4427538"/>
          <p14:tracePt t="223363" x="8650288" y="4419600"/>
          <p14:tracePt t="223380" x="8609013" y="4403725"/>
          <p14:tracePt t="223396" x="8601075" y="4386263"/>
          <p14:tracePt t="223429" x="8583613" y="4386263"/>
          <p14:tracePt t="223447" x="8567738" y="4386263"/>
          <p14:tracePt t="223463" x="8567738" y="4378325"/>
          <p14:tracePt t="223480" x="8559800" y="4378325"/>
          <p14:tracePt t="223529" x="8542338" y="4378325"/>
          <p14:tracePt t="223579" x="8534400" y="4378325"/>
          <p14:tracePt t="232338" x="8691563" y="4452938"/>
          <p14:tracePt t="232340" x="8783638" y="4419600"/>
          <p14:tracePt t="232350" x="8832850" y="4386263"/>
          <p14:tracePt t="232364" x="9023350" y="4287838"/>
          <p14:tracePt t="232380" x="9205913" y="4162425"/>
          <p14:tracePt t="232397" x="9421813" y="4021138"/>
          <p14:tracePt t="232413" x="9563100" y="3938588"/>
          <p14:tracePt t="232430" x="9712325" y="3848100"/>
          <p14:tracePt t="232446" x="9786938" y="3806825"/>
          <p14:tracePt t="232463" x="9886950" y="3756025"/>
          <p14:tracePt t="232480" x="9918700" y="3722688"/>
          <p14:tracePt t="232497" x="9952038" y="3714750"/>
          <p14:tracePt t="232513" x="9977438" y="3714750"/>
          <p14:tracePt t="232530" x="10002838" y="3714750"/>
          <p14:tracePt t="232547" x="10018713" y="3714750"/>
          <p14:tracePt t="232563" x="10026650" y="3714750"/>
          <p14:tracePt t="232580" x="10052050" y="3714750"/>
          <p14:tracePt t="232597" x="10069513" y="3714750"/>
          <p14:tracePt t="232613" x="10085388" y="3714750"/>
          <p14:tracePt t="232741" x="9952038" y="3714750"/>
          <p14:tracePt t="232749" x="9820275" y="3740150"/>
          <p14:tracePt t="232762" x="9694863" y="3781425"/>
          <p14:tracePt t="232781" x="9471025" y="3848100"/>
          <p14:tracePt t="232797" x="9256713" y="3897313"/>
          <p14:tracePt t="232813" x="9031288" y="3963988"/>
          <p14:tracePt t="232830" x="8634413" y="4054475"/>
          <p14:tracePt t="232847" x="8210550" y="4113213"/>
          <p14:tracePt t="232863" x="8069263" y="4121150"/>
          <p14:tracePt t="232880" x="7829550" y="4121150"/>
          <p14:tracePt t="232897" x="7705725" y="4121150"/>
          <p14:tracePt t="232913" x="7654925" y="4121150"/>
          <p14:tracePt t="232930" x="7613650" y="4113213"/>
          <p14:tracePt t="232947" x="7605713" y="4113213"/>
          <p14:tracePt t="232963" x="7588250" y="4113213"/>
          <p14:tracePt t="233229" x="7572375" y="4121150"/>
          <p14:tracePt t="233246" x="7523163" y="4162425"/>
          <p14:tracePt t="233263" x="7456488" y="4221163"/>
          <p14:tracePt t="233280" x="7273925" y="4311650"/>
          <p14:tracePt t="233296" x="7083425" y="4378325"/>
          <p14:tracePt t="233313" x="6908800" y="4403725"/>
          <p14:tracePt t="233330" x="6726238" y="4419600"/>
          <p14:tracePt t="233347" x="6610350" y="4427538"/>
          <p14:tracePt t="233363" x="6486525" y="4427538"/>
          <p14:tracePt t="233380" x="6394450" y="4445000"/>
          <p14:tracePt t="234406" x="5913438" y="4403725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 Factors Affecting Reaction Rate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8"/>
          <a:stretch>
            <a:fillRect/>
          </a:stretch>
        </p:blipFill>
        <p:spPr>
          <a:xfrm>
            <a:off x="3767717" y="964535"/>
            <a:ext cx="8055264" cy="5194685"/>
          </a:xfrm>
          <a:prstGeom prst="rect">
            <a:avLst/>
          </a:prstGeom>
        </p:spPr>
      </p:pic>
      <p:sp>
        <p:nvSpPr>
          <p:cNvPr id="4" name="Text Box 4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633269" y="2395108"/>
            <a:ext cx="2438400" cy="52322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concentration</a:t>
            </a:r>
          </a:p>
        </p:txBody>
      </p:sp>
      <p:sp>
        <p:nvSpPr>
          <p:cNvPr id="5" name="Text Box 5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633269" y="1590726"/>
            <a:ext cx="2438400" cy="52322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temperature</a:t>
            </a:r>
          </a:p>
        </p:txBody>
      </p:sp>
      <p:sp>
        <p:nvSpPr>
          <p:cNvPr id="6" name="Text Box 6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633269" y="3199490"/>
            <a:ext cx="2438400" cy="52322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pressure</a:t>
            </a:r>
          </a:p>
        </p:txBody>
      </p:sp>
      <p:sp>
        <p:nvSpPr>
          <p:cNvPr id="7" name="Text Box 7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633269" y="4003872"/>
            <a:ext cx="2438400" cy="52322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surface area</a:t>
            </a:r>
          </a:p>
        </p:txBody>
      </p:sp>
      <p:sp>
        <p:nvSpPr>
          <p:cNvPr id="8" name="Text Box 8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633269" y="4808252"/>
            <a:ext cx="2438400" cy="52322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catalyst</a:t>
            </a:r>
          </a:p>
        </p:txBody>
      </p:sp>
      <p:pic>
        <p:nvPicPr>
          <p:cNvPr id="10" name="Audio 9">
            <a:extLst>
              <a:ext uri="{FF2B5EF4-FFF2-40B4-BE49-F238E27FC236}">
                <a16:creationId xmlns:a16="http://schemas.microsoft.com/office/drawing/2014/main" id="{D259F685-5B9F-F47E-DFC4-81552D5EFE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21"/>
    </mc:Choice>
    <mc:Fallback>
      <p:transition spd="slow" advTm="6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 autoUpdateAnimBg="0"/>
      <p:bldP spid="5" grpId="0" animBg="1" autoUpdateAnimBg="0"/>
      <p:bldP spid="6" grpId="0" animBg="1" autoUpdateAnimBg="0"/>
      <p:bldP spid="7" grpId="0" animBg="1" autoUpdateAnimBg="0"/>
      <p:bldP spid="8" grpId="0" animBg="1" autoUpdateAnimBg="0"/>
    </p:bldLst>
  </p:timing>
  <p:extLst>
    <p:ext uri="{3A86A75C-4F4B-4683-9AE1-C65F6400EC91}">
      <p14:laserTraceLst xmlns:p14="http://schemas.microsoft.com/office/powerpoint/2010/main">
        <p14:tracePtLst>
          <p14:tracePt t="11464" x="5913438" y="4386263"/>
          <p14:tracePt t="11480" x="6046788" y="4321175"/>
          <p14:tracePt t="11496" x="6154738" y="4287838"/>
          <p14:tracePt t="11511" x="6700838" y="4097338"/>
          <p14:tracePt t="11527" x="7788275" y="3765550"/>
          <p14:tracePt t="11544" x="8583613" y="3524250"/>
          <p14:tracePt t="11561" x="9588500" y="3209925"/>
          <p14:tracePt t="11578" x="10134600" y="3035300"/>
          <p14:tracePt t="11594" x="10533063" y="2868613"/>
          <p14:tracePt t="11611" x="10756900" y="2786063"/>
          <p14:tracePt t="11627" x="10914063" y="2719388"/>
          <p14:tracePt t="11644" x="10972800" y="2695575"/>
          <p14:tracePt t="11661" x="10980738" y="2695575"/>
          <p14:tracePt t="11680" x="10972800" y="2695575"/>
          <p14:tracePt t="11694" x="10956925" y="2695575"/>
          <p14:tracePt t="11711" x="10931525" y="2695575"/>
          <p14:tracePt t="11744" x="10931525" y="2678113"/>
          <p14:tracePt t="11761" x="10956925" y="2670175"/>
          <p14:tracePt t="11778" x="11014075" y="2611438"/>
          <p14:tracePt t="11794" x="11080750" y="2546350"/>
          <p14:tracePt t="11811" x="11147425" y="2454275"/>
          <p14:tracePt t="11827" x="11196638" y="2346325"/>
          <p14:tracePt t="11844" x="11214100" y="2255838"/>
          <p14:tracePt t="11861" x="11171238" y="2098675"/>
          <p14:tracePt t="11877" x="11014075" y="1949450"/>
          <p14:tracePt t="11894" x="10731500" y="1749425"/>
          <p14:tracePt t="11911" x="10375900" y="1550988"/>
          <p14:tracePt t="11927" x="9936163" y="1393825"/>
          <p14:tracePt t="11944" x="9563100" y="1309688"/>
          <p14:tracePt t="11961" x="9297988" y="1285875"/>
          <p14:tracePt t="11977" x="9048750" y="1276350"/>
          <p14:tracePt t="11994" x="8932863" y="1276350"/>
          <p14:tracePt t="12011" x="8824913" y="1276350"/>
          <p14:tracePt t="12027" x="8766175" y="1276350"/>
          <p14:tracePt t="12044" x="8742363" y="1276350"/>
          <p14:tracePt t="13179" x="8699500" y="1276350"/>
          <p14:tracePt t="13194" x="8667750" y="1285875"/>
          <p14:tracePt t="13211" x="8583613" y="1309688"/>
          <p14:tracePt t="14235" x="6883400" y="2628900"/>
          <p14:tracePt t="14237" x="6842125" y="2695575"/>
          <p14:tracePt t="14246" x="6834188" y="2703513"/>
          <p14:tracePt t="14261" x="6808788" y="2736850"/>
          <p14:tracePt t="14277" x="6792913" y="2760663"/>
          <p14:tracePt t="14294" x="6775450" y="2770188"/>
          <p14:tracePt t="14311" x="6775450" y="2786063"/>
          <p14:tracePt t="14327" x="6767513" y="2786063"/>
          <p14:tracePt t="14344" x="6767513" y="2803525"/>
          <p14:tracePt t="14393" x="6767513" y="2811463"/>
          <p14:tracePt t="14426" x="6767513" y="2827338"/>
          <p14:tracePt t="14444" x="6751638" y="2836863"/>
          <p14:tracePt t="14461" x="6751638" y="2852738"/>
          <p14:tracePt t="14477" x="6743700" y="2868613"/>
          <p14:tracePt t="14510" x="6743700" y="2878138"/>
          <p14:tracePt t="14993" x="6751638" y="2878138"/>
          <p14:tracePt t="15011" x="6775450" y="2878138"/>
          <p14:tracePt t="15028" x="6792913" y="2878138"/>
          <p14:tracePt t="15044" x="6818313" y="2878138"/>
          <p14:tracePt t="15061" x="6842125" y="2878138"/>
          <p14:tracePt t="15078" x="6875463" y="2878138"/>
          <p14:tracePt t="15094" x="6883400" y="2878138"/>
          <p14:tracePt t="15111" x="6900863" y="2878138"/>
          <p14:tracePt t="15127" x="6924675" y="2878138"/>
          <p14:tracePt t="15144" x="6967538" y="2878138"/>
          <p14:tracePt t="15161" x="7016750" y="2894013"/>
          <p14:tracePt t="15177" x="7042150" y="2894013"/>
          <p14:tracePt t="15194" x="7083425" y="2894013"/>
          <p14:tracePt t="15210" x="7099300" y="2894013"/>
          <p14:tracePt t="15243" x="7107238" y="2894013"/>
          <p14:tracePt t="15261" x="7107238" y="2901950"/>
          <p14:tracePt t="15277" x="7124700" y="2901950"/>
          <p14:tracePt t="15326" x="7140575" y="2901950"/>
          <p14:tracePt t="16352" x="7340600" y="2803525"/>
          <p14:tracePt t="16374" x="7348538" y="2803525"/>
          <p14:tracePt t="16382" x="7373938" y="2803525"/>
          <p14:tracePt t="16394" x="7415213" y="2803525"/>
          <p14:tracePt t="16411" x="7523163" y="2803525"/>
          <p14:tracePt t="16427" x="7631113" y="2803525"/>
          <p14:tracePt t="16444" x="7812088" y="2786063"/>
          <p14:tracePt t="16461" x="7970838" y="2786063"/>
          <p14:tracePt t="16477" x="8120063" y="2770188"/>
          <p14:tracePt t="16494" x="8251825" y="2770188"/>
          <p14:tracePt t="16511" x="8359775" y="2770188"/>
          <p14:tracePt t="16527" x="8467725" y="2770188"/>
          <p14:tracePt t="16544" x="8559800" y="2770188"/>
          <p14:tracePt t="16561" x="8609013" y="2770188"/>
          <p14:tracePt t="16577" x="8624888" y="2770188"/>
          <p14:tracePt t="16594" x="8650288" y="2770188"/>
          <p14:tracePt t="16626" x="8667750" y="2770188"/>
          <p14:tracePt t="16660" x="8675688" y="2770188"/>
          <p14:tracePt t="16677" x="8699500" y="2770188"/>
          <p14:tracePt t="16694" x="8716963" y="2770188"/>
          <p14:tracePt t="16710" x="8732838" y="2770188"/>
          <p14:tracePt t="16727" x="8742363" y="2770188"/>
          <p14:tracePt t="16744" x="8758238" y="2770188"/>
          <p14:tracePt t="16761" x="8766175" y="2770188"/>
          <p14:tracePt t="16793" x="8783638" y="2770188"/>
          <p14:tracePt t="16828" x="8766175" y="2770188"/>
          <p14:tracePt t="16844" x="8742363" y="2770188"/>
          <p14:tracePt t="16861" x="8634413" y="2770188"/>
          <p14:tracePt t="16877" x="8434388" y="2770188"/>
          <p14:tracePt t="16894" x="7937500" y="2770188"/>
          <p14:tracePt t="16910" x="7546975" y="2770188"/>
          <p14:tracePt t="16927" x="7323138" y="2770188"/>
          <p14:tracePt t="16944" x="7083425" y="2770188"/>
          <p14:tracePt t="16960" x="6975475" y="2770188"/>
          <p14:tracePt t="16977" x="6875463" y="2770188"/>
          <p14:tracePt t="16994" x="6818313" y="2770188"/>
          <p14:tracePt t="17010" x="6792913" y="2770188"/>
          <p14:tracePt t="17027" x="6775450" y="2770188"/>
          <p14:tracePt t="17044" x="6767513" y="2770188"/>
          <p14:tracePt t="17076" x="6775450" y="2770188"/>
          <p14:tracePt t="17094" x="6808788" y="2770188"/>
          <p14:tracePt t="17111" x="6859588" y="2770188"/>
          <p14:tracePt t="17127" x="6942138" y="2770188"/>
          <p14:tracePt t="17144" x="7083425" y="2770188"/>
          <p14:tracePt t="17161" x="7140575" y="2760663"/>
          <p14:tracePt t="17177" x="7281863" y="2760663"/>
          <p14:tracePt t="17194" x="7523163" y="2760663"/>
          <p14:tracePt t="17210" x="7672388" y="2744788"/>
          <p14:tracePt t="17227" x="7762875" y="2744788"/>
          <p14:tracePt t="17244" x="7854950" y="2744788"/>
          <p14:tracePt t="17260" x="7937500" y="2744788"/>
          <p14:tracePt t="17277" x="8027988" y="2744788"/>
          <p14:tracePt t="17294" x="8094663" y="2744788"/>
          <p14:tracePt t="17310" x="8143875" y="2744788"/>
          <p14:tracePt t="17327" x="8210550" y="2760663"/>
          <p14:tracePt t="17344" x="8277225" y="2760663"/>
          <p14:tracePt t="17361" x="8318500" y="2760663"/>
          <p14:tracePt t="17377" x="8369300" y="2760663"/>
          <p14:tracePt t="17394" x="8410575" y="2760663"/>
          <p14:tracePt t="18420" x="6950075" y="2811463"/>
          <p14:tracePt t="18460" x="6942138" y="2811463"/>
          <p14:tracePt t="18477" x="6883400" y="2827338"/>
          <p14:tracePt t="18494" x="6818313" y="2852738"/>
          <p14:tracePt t="18511" x="6700838" y="2901950"/>
          <p14:tracePt t="18527" x="6577013" y="2943225"/>
          <p14:tracePt t="18544" x="6477000" y="2960688"/>
          <p14:tracePt t="18561" x="6369050" y="2968625"/>
          <p14:tracePt t="18577" x="6278563" y="2986088"/>
          <p14:tracePt t="18594" x="6211888" y="2986088"/>
          <p14:tracePt t="18611" x="6154738" y="2986088"/>
          <p14:tracePt t="18627" x="6111875" y="2986088"/>
          <p14:tracePt t="18644" x="6088063" y="2968625"/>
          <p14:tracePt t="18661" x="6080125" y="2968625"/>
          <p14:tracePt t="18677" x="6062663" y="2960688"/>
          <p14:tracePt t="18694" x="6046788" y="2960688"/>
          <p14:tracePt t="18781" x="6062663" y="2960688"/>
          <p14:tracePt t="18795" x="6080125" y="2960688"/>
          <p14:tracePt t="18809" x="6111875" y="2960688"/>
          <p14:tracePt t="18828" x="6145213" y="2960688"/>
          <p14:tracePt t="18844" x="6196013" y="2960688"/>
          <p14:tracePt t="18861" x="6237288" y="2960688"/>
          <p14:tracePt t="18877" x="6286500" y="2960688"/>
          <p14:tracePt t="18894" x="6369050" y="2960688"/>
          <p14:tracePt t="18911" x="6435725" y="2943225"/>
          <p14:tracePt t="18928" x="6527800" y="2943225"/>
          <p14:tracePt t="18944" x="6592888" y="2935288"/>
          <p14:tracePt t="18961" x="6677025" y="2935288"/>
          <p14:tracePt t="18977" x="6808788" y="2935288"/>
          <p14:tracePt t="18993" x="6883400" y="2935288"/>
          <p14:tracePt t="19010" x="6967538" y="2935288"/>
          <p14:tracePt t="19027" x="7058025" y="2935288"/>
          <p14:tracePt t="19044" x="7140575" y="2935288"/>
          <p14:tracePt t="19060" x="7191375" y="2935288"/>
          <p14:tracePt t="19077" x="7240588" y="2935288"/>
          <p14:tracePt t="19094" x="7281863" y="2935288"/>
          <p14:tracePt t="19110" x="7323138" y="2935288"/>
          <p14:tracePt t="19127" x="7364413" y="2935288"/>
          <p14:tracePt t="19144" x="7405688" y="2935288"/>
          <p14:tracePt t="19161" x="7456488" y="2935288"/>
          <p14:tracePt t="19177" x="7497763" y="2943225"/>
          <p14:tracePt t="19194" x="7539038" y="2943225"/>
          <p14:tracePt t="19211" x="7546975" y="2943225"/>
          <p14:tracePt t="19227" x="7572375" y="2943225"/>
          <p14:tracePt t="19260" x="7588250" y="2943225"/>
          <p14:tracePt t="19277" x="7605713" y="2943225"/>
          <p14:tracePt t="19294" x="7613650" y="2943225"/>
          <p14:tracePt t="19310" x="7631113" y="2943225"/>
          <p14:tracePt t="19732" x="7639050" y="2943225"/>
          <p14:tracePt t="19744" x="7696200" y="2943225"/>
          <p14:tracePt t="19761" x="7737475" y="2943225"/>
          <p14:tracePt t="19777" x="7788275" y="2943225"/>
          <p14:tracePt t="20799" x="8426450" y="2786063"/>
          <p14:tracePt t="20865" x="8451850" y="2786063"/>
          <p14:tracePt t="20878" x="8493125" y="2786063"/>
          <p14:tracePt t="20894" x="8567738" y="2786063"/>
          <p14:tracePt t="20911" x="8634413" y="2770188"/>
          <p14:tracePt t="20927" x="8783638" y="2744788"/>
          <p14:tracePt t="20944" x="8915400" y="2719388"/>
          <p14:tracePt t="20961" x="9007475" y="2703513"/>
          <p14:tracePt t="20977" x="9090025" y="2703513"/>
          <p14:tracePt t="20994" x="9156700" y="2703513"/>
          <p14:tracePt t="21011" x="9231313" y="2703513"/>
          <p14:tracePt t="21028" x="9256713" y="2703513"/>
          <p14:tracePt t="21044" x="9288463" y="2703513"/>
          <p14:tracePt t="21076" x="9297988" y="2703513"/>
          <p14:tracePt t="21160" x="9313863" y="2703513"/>
          <p14:tracePt t="21546" x="9297988" y="2703513"/>
          <p14:tracePt t="21576" x="9288463" y="2703513"/>
          <p14:tracePt t="21594" x="9247188" y="2719388"/>
          <p14:tracePt t="21611" x="9223375" y="2736850"/>
          <p14:tracePt t="21628" x="9164638" y="2744788"/>
          <p14:tracePt t="21644" x="9090025" y="2760663"/>
          <p14:tracePt t="21661" x="8966200" y="2786063"/>
          <p14:tracePt t="21677" x="8866188" y="2811463"/>
          <p14:tracePt t="21694" x="8758238" y="2827338"/>
          <p14:tracePt t="21711" x="8691563" y="2836863"/>
          <p14:tracePt t="21728" x="8609013" y="2868613"/>
          <p14:tracePt t="21745" x="8542338" y="2878138"/>
          <p14:tracePt t="21761" x="8493125" y="2894013"/>
          <p14:tracePt t="21777" x="8434388" y="2901950"/>
          <p14:tracePt t="21794" x="8410575" y="2901950"/>
          <p14:tracePt t="21811" x="8369300" y="2901950"/>
          <p14:tracePt t="21827" x="8343900" y="2919413"/>
          <p14:tracePt t="21844" x="8335963" y="2919413"/>
          <p14:tracePt t="22857" x="6659563" y="2943225"/>
          <p14:tracePt t="23176" x="6635750" y="2943225"/>
          <p14:tracePt t="23194" x="6577013" y="2943225"/>
          <p14:tracePt t="23211" x="6543675" y="2943225"/>
          <p14:tracePt t="23227" x="6502400" y="2943225"/>
          <p14:tracePt t="23244" x="6443663" y="2943225"/>
          <p14:tracePt t="23261" x="6394450" y="2943225"/>
          <p14:tracePt t="23277" x="6327775" y="2943225"/>
          <p14:tracePt t="23294" x="6261100" y="2960688"/>
          <p14:tracePt t="23311" x="6178550" y="2986088"/>
          <p14:tracePt t="23327" x="6129338" y="3009900"/>
          <p14:tracePt t="23344" x="6080125" y="3035300"/>
          <p14:tracePt t="23361" x="6046788" y="3051175"/>
          <p14:tracePt t="23377" x="6021388" y="3068638"/>
          <p14:tracePt t="23394" x="6013450" y="3076575"/>
          <p14:tracePt t="23411" x="5995988" y="3076575"/>
          <p14:tracePt t="23593" x="6013450" y="3076575"/>
          <p14:tracePt t="23611" x="6037263" y="3068638"/>
          <p14:tracePt t="23627" x="6080125" y="3035300"/>
          <p14:tracePt t="23644" x="6145213" y="2986088"/>
          <p14:tracePt t="23661" x="6219825" y="2935288"/>
          <p14:tracePt t="23677" x="6303963" y="2868613"/>
          <p14:tracePt t="23694" x="6394450" y="2827338"/>
          <p14:tracePt t="23711" x="6477000" y="2786063"/>
          <p14:tracePt t="23728" x="6527800" y="2760663"/>
          <p14:tracePt t="23745" x="6618288" y="2736850"/>
          <p14:tracePt t="23761" x="6700838" y="2719388"/>
          <p14:tracePt t="23777" x="6775450" y="2703513"/>
          <p14:tracePt t="23794" x="6834188" y="2703513"/>
          <p14:tracePt t="23811" x="6883400" y="2703513"/>
          <p14:tracePt t="23827" x="6924675" y="2703513"/>
          <p14:tracePt t="23844" x="6967538" y="2703513"/>
          <p14:tracePt t="23861" x="6975475" y="2703513"/>
          <p14:tracePt t="23878" x="6975475" y="2695575"/>
          <p14:tracePt t="24067" x="7008813" y="2695575"/>
          <p14:tracePt t="24077" x="7073900" y="2695575"/>
          <p14:tracePt t="25102" x="10242550" y="3938588"/>
          <p14:tracePt t="25113" x="10226675" y="3938588"/>
          <p14:tracePt t="25127" x="10226675" y="3922713"/>
          <p14:tracePt t="25144" x="10242550" y="3897313"/>
          <p14:tracePt t="25161" x="10293350" y="3871913"/>
          <p14:tracePt t="25177" x="10375900" y="3848100"/>
          <p14:tracePt t="25194" x="10450513" y="3848100"/>
          <p14:tracePt t="25211" x="10491788" y="3848100"/>
          <p14:tracePt t="25227" x="10550525" y="3897313"/>
          <p14:tracePt t="25244" x="10558463" y="3922713"/>
          <p14:tracePt t="25261" x="10574338" y="3938588"/>
          <p14:tracePt t="25277" x="10574338" y="3963988"/>
          <p14:tracePt t="25294" x="10574338" y="4005263"/>
          <p14:tracePt t="25310" x="10574338" y="4046538"/>
          <p14:tracePt t="25327" x="10574338" y="4071938"/>
          <p14:tracePt t="25344" x="10558463" y="4097338"/>
          <p14:tracePt t="25361" x="10550525" y="4113213"/>
          <p14:tracePt t="25377" x="10550525" y="4121150"/>
          <p14:tracePt t="25394" x="10533063" y="4121150"/>
          <p14:tracePt t="25410" x="10533063" y="4113213"/>
          <p14:tracePt t="25427" x="10533063" y="4046538"/>
          <p14:tracePt t="25444" x="10533063" y="3963988"/>
          <p14:tracePt t="25461" x="10533063" y="3871913"/>
          <p14:tracePt t="25477" x="10574338" y="3789363"/>
          <p14:tracePt t="25494" x="10666413" y="3657600"/>
          <p14:tracePt t="25511" x="10707688" y="3624263"/>
          <p14:tracePt t="25527" x="10748963" y="3582988"/>
          <p14:tracePt t="25544" x="10782300" y="3516313"/>
          <p14:tracePt t="25560" x="10815638" y="3457575"/>
          <p14:tracePt t="25577" x="10823575" y="3433763"/>
          <p14:tracePt t="25594" x="10823575" y="3408363"/>
          <p14:tracePt t="25610" x="10823575" y="3382963"/>
          <p14:tracePt t="25627" x="10839450" y="3341688"/>
          <p14:tracePt t="25644" x="10839450" y="3316288"/>
          <p14:tracePt t="25660" x="10839450" y="3300413"/>
          <p14:tracePt t="25710" x="10839450" y="3292475"/>
          <p14:tracePt t="25770" x="10839450" y="3300413"/>
          <p14:tracePt t="25793" x="10823575" y="3333750"/>
          <p14:tracePt t="25811" x="10798175" y="3359150"/>
          <p14:tracePt t="25827" x="10774363" y="3424238"/>
          <p14:tracePt t="25844" x="10731500" y="3498850"/>
          <p14:tracePt t="25861" x="10682288" y="3582988"/>
          <p14:tracePt t="25877" x="10625138" y="3690938"/>
          <p14:tracePt t="25894" x="10574338" y="3789363"/>
          <p14:tracePt t="25911" x="10533063" y="3871913"/>
          <p14:tracePt t="25927" x="10491788" y="3963988"/>
          <p14:tracePt t="25944" x="10450513" y="4021138"/>
          <p14:tracePt t="25960" x="10425113" y="4071938"/>
          <p14:tracePt t="25977" x="10417175" y="4113213"/>
          <p14:tracePt t="25994" x="10383838" y="4138613"/>
          <p14:tracePt t="26011" x="10358438" y="4179888"/>
          <p14:tracePt t="26027" x="10350500" y="4221163"/>
          <p14:tracePt t="26044" x="10334625" y="4229100"/>
          <p14:tracePt t="26060" x="10334625" y="4246563"/>
          <p14:tracePt t="26077" x="10317163" y="4246563"/>
          <p14:tracePt t="26094" x="10317163" y="4254500"/>
          <p14:tracePt t="26160" x="10317163" y="4270375"/>
          <p14:tracePt t="26178" x="10317163" y="4287838"/>
          <p14:tracePt t="26192" x="10309225" y="4295775"/>
          <p14:tracePt t="27223" x="10226675" y="4386263"/>
          <p14:tracePt t="42952" x="7389813" y="6019800"/>
          <p14:tracePt t="42954" x="7389813" y="6011863"/>
          <p14:tracePt t="42964" x="7389813" y="5995988"/>
          <p14:tracePt t="42978" x="7389813" y="5970588"/>
          <p14:tracePt t="42994" x="7415213" y="5945188"/>
          <p14:tracePt t="43011" x="7439025" y="5903913"/>
          <p14:tracePt t="43027" x="7456488" y="5888038"/>
          <p14:tracePt t="43044" x="7456488" y="5862638"/>
          <p14:tracePt t="43061" x="7456488" y="5837238"/>
          <p14:tracePt t="43077" x="7456488" y="5821363"/>
          <p14:tracePt t="43094" x="7431088" y="5795963"/>
          <p14:tracePt t="43110" x="7373938" y="5780088"/>
          <p14:tracePt t="43127" x="7281863" y="5754688"/>
          <p14:tracePt t="43144" x="7215188" y="5746750"/>
          <p14:tracePt t="43161" x="7140575" y="5730875"/>
          <p14:tracePt t="43177" x="7083425" y="5730875"/>
          <p14:tracePt t="43194" x="7058025" y="5730875"/>
          <p14:tracePt t="43210" x="7042150" y="5730875"/>
          <p14:tracePt t="43227" x="7032625" y="5713413"/>
          <p14:tracePt t="43286" x="7042150" y="5713413"/>
          <p14:tracePt t="43309" x="7073900" y="5713413"/>
          <p14:tracePt t="43327" x="7124700" y="5713413"/>
          <p14:tracePt t="43344" x="7215188" y="5705475"/>
          <p14:tracePt t="43361" x="7299325" y="5680075"/>
          <p14:tracePt t="43377" x="7373938" y="5664200"/>
          <p14:tracePt t="43393" x="7456488" y="5646738"/>
          <p14:tracePt t="43410" x="7539038" y="5622925"/>
          <p14:tracePt t="43427" x="7605713" y="5622925"/>
          <p14:tracePt t="43444" x="7680325" y="5613400"/>
          <p14:tracePt t="43461" x="7747000" y="5597525"/>
          <p14:tracePt t="43477" x="7812088" y="5597525"/>
          <p14:tracePt t="43494" x="7870825" y="5597525"/>
          <p14:tracePt t="43510" x="7937500" y="5597525"/>
          <p14:tracePt t="43527" x="7970838" y="5597525"/>
          <p14:tracePt t="43544" x="8012113" y="5597525"/>
          <p14:tracePt t="43561" x="8053388" y="5597525"/>
          <p14:tracePt t="43577" x="8078788" y="5597525"/>
          <p14:tracePt t="43594" x="8094663" y="5597525"/>
          <p14:tracePt t="43611" x="8102600" y="5597525"/>
          <p14:tracePt t="43643" x="8135938" y="5597525"/>
          <p14:tracePt t="43661" x="8143875" y="5597525"/>
          <p14:tracePt t="43677" x="8161338" y="5597525"/>
          <p14:tracePt t="43694" x="8169275" y="5613400"/>
          <p14:tracePt t="43710" x="8186738" y="5613400"/>
          <p14:tracePt t="43760" x="8202613" y="5613400"/>
          <p14:tracePt t="43793" x="8210550" y="5613400"/>
          <p14:tracePt t="43860" x="8228013" y="5613400"/>
          <p14:tracePt t="43877" x="8228013" y="5622925"/>
          <p14:tracePt t="43894" x="8235950" y="5622925"/>
          <p14:tracePt t="43927" x="8235950" y="5638800"/>
          <p14:tracePt t="43944" x="8251825" y="5638800"/>
          <p14:tracePt t="44010" x="8251825" y="5646738"/>
          <p14:tracePt t="44027" x="8269288" y="5646738"/>
          <p14:tracePt t="44060" x="8269288" y="5664200"/>
          <p14:tracePt t="45452" x="8277225" y="5664200"/>
          <p14:tracePt t="45460" x="8293100" y="5664200"/>
          <p14:tracePt t="45478" x="8335963" y="5646738"/>
          <p14:tracePt t="45494" x="8359775" y="5646738"/>
          <p14:tracePt t="45511" x="8426450" y="5638800"/>
          <p14:tracePt t="45527" x="8475663" y="5622925"/>
          <p14:tracePt t="45544" x="8542338" y="5622925"/>
          <p14:tracePt t="45561" x="8609013" y="5622925"/>
          <p14:tracePt t="45577" x="8667750" y="5622925"/>
          <p14:tracePt t="45594" x="8732838" y="5638800"/>
          <p14:tracePt t="45611" x="8758238" y="5646738"/>
          <p14:tracePt t="45627" x="8799513" y="5664200"/>
          <p14:tracePt t="45644" x="8824913" y="5664200"/>
          <p14:tracePt t="45660" x="8866188" y="5664200"/>
          <p14:tracePt t="45677" x="8915400" y="5664200"/>
          <p14:tracePt t="45694" x="8966200" y="5664200"/>
          <p14:tracePt t="45711" x="9031288" y="5664200"/>
          <p14:tracePt t="45727" x="9090025" y="5664200"/>
          <p14:tracePt t="45745" x="9115425" y="5664200"/>
          <p14:tracePt t="45761" x="9131300" y="5664200"/>
          <p14:tracePt t="45777" x="9156700" y="5664200"/>
          <p14:tracePt t="45794" x="9164638" y="5664200"/>
          <p14:tracePt t="45810" x="9182100" y="5664200"/>
          <p14:tracePt t="45827" x="9190038" y="5664200"/>
          <p14:tracePt t="45844" x="9205913" y="5664200"/>
          <p14:tracePt t="45876" x="9223375" y="5664200"/>
          <p14:tracePt t="45926" x="9231313" y="5680075"/>
          <p14:tracePt t="45960" x="9247188" y="5688013"/>
          <p14:tracePt t="46009" x="9247188" y="5705475"/>
          <p14:tracePt t="48794" x="9231313" y="5705475"/>
          <p14:tracePt t="48811" x="9205913" y="5705475"/>
          <p14:tracePt t="48827" x="9182100" y="5705475"/>
          <p14:tracePt t="48844" x="9115425" y="5705475"/>
          <p14:tracePt t="48860" x="9090025" y="5705475"/>
          <p14:tracePt t="48877" x="9064625" y="5705475"/>
          <p14:tracePt t="48894" x="9031288" y="5713413"/>
          <p14:tracePt t="48911" x="9007475" y="5730875"/>
          <p14:tracePt t="48927" x="8999538" y="5746750"/>
          <p14:tracePt t="48944" x="8982075" y="5754688"/>
          <p14:tracePt t="48960" x="8966200" y="5754688"/>
          <p14:tracePt t="48977" x="8966200" y="5772150"/>
          <p14:tracePt t="48993" x="8956675" y="5772150"/>
          <p14:tracePt t="49011" x="8940800" y="5772150"/>
          <p14:tracePt t="49043" x="8932863" y="5772150"/>
          <p14:tracePt t="49654" x="8915400" y="5772150"/>
          <p14:tracePt t="49662" x="8899525" y="5754688"/>
          <p14:tracePt t="49678" x="8891588" y="5754688"/>
          <p14:tracePt t="49694" x="8866188" y="5754688"/>
          <p14:tracePt t="49727" x="8866188" y="5730875"/>
          <p14:tracePt t="50749" x="8691563" y="5713413"/>
          <p14:tracePt t="50821" x="8675688" y="5713413"/>
          <p14:tracePt t="50830" x="8650288" y="5705475"/>
          <p14:tracePt t="50844" x="8634413" y="5705475"/>
          <p14:tracePt t="50861" x="8609013" y="5688013"/>
          <p14:tracePt t="50877" x="8601075" y="5680075"/>
          <p14:tracePt t="51154" x="8583613" y="5680075"/>
          <p14:tracePt t="51162" x="8501063" y="5664200"/>
          <p14:tracePt t="51177" x="8385175" y="5646738"/>
          <p14:tracePt t="51194" x="8037513" y="5556250"/>
          <p14:tracePt t="51210" x="7654925" y="5448300"/>
          <p14:tracePt t="51227" x="6883400" y="5240338"/>
          <p14:tracePt t="51244" x="6677025" y="5157788"/>
          <p14:tracePt t="51260" x="6311900" y="5041900"/>
          <p14:tracePt t="51277" x="6129338" y="4959350"/>
          <p14:tracePt t="51294" x="6046788" y="4908550"/>
          <p14:tracePt t="51310" x="5972175" y="4851400"/>
          <p14:tracePt t="51327" x="5930900" y="4818063"/>
          <p14:tracePt t="51344" x="5905500" y="4802188"/>
          <p14:tracePt t="51360" x="5888038" y="4776788"/>
          <p14:tracePt t="51729" x="5888038" y="4826000"/>
          <p14:tracePt t="51743" x="5913438" y="4933950"/>
          <p14:tracePt t="51761" x="6046788" y="5216525"/>
          <p14:tracePt t="51777" x="6311900" y="5514975"/>
          <p14:tracePt t="51794" x="6543675" y="5754688"/>
          <p14:tracePt t="51811" x="6684963" y="5945188"/>
          <p14:tracePt t="52833" x="7472363" y="6086475"/>
          <p14:tracePt t="52836" x="7480300" y="6086475"/>
          <p14:tracePt t="52846" x="7523163" y="6078538"/>
          <p14:tracePt t="52861" x="7613650" y="6045200"/>
          <p14:tracePt t="52877" x="7721600" y="6019800"/>
          <p14:tracePt t="52894" x="7829550" y="5978525"/>
          <p14:tracePt t="52911" x="7904163" y="5954713"/>
          <p14:tracePt t="52927" x="7986713" y="5929313"/>
          <p14:tracePt t="52944" x="8037513" y="5911850"/>
          <p14:tracePt t="52960" x="8069263" y="5903913"/>
          <p14:tracePt t="52977" x="8078788" y="5903913"/>
          <p14:tracePt t="52994" x="8094663" y="5888038"/>
          <p14:tracePt t="53026" x="8102600" y="5888038"/>
          <p14:tracePt t="53060" x="8135938" y="5880100"/>
          <p14:tracePt t="53093" x="8143875" y="5880100"/>
          <p14:tracePt t="53262" x="8143875" y="5862638"/>
          <p14:tracePt t="53293" x="8143875" y="5837238"/>
          <p14:tracePt t="53311" x="8143875" y="5813425"/>
          <p14:tracePt t="53328" x="8143875" y="5754688"/>
          <p14:tracePt t="53344" x="8143875" y="5746750"/>
          <p14:tracePt t="53360" x="8143875" y="5713413"/>
          <p14:tracePt t="53377" x="8143875" y="5705475"/>
          <p14:tracePt t="53393" x="8143875" y="5688013"/>
          <p14:tracePt t="53410" x="8135938" y="5680075"/>
          <p14:tracePt t="53427" x="8135938" y="5664200"/>
          <p14:tracePt t="53505" x="8135938" y="5646738"/>
          <p14:tracePt t="54543" x="8120063" y="5646738"/>
          <p14:tracePt t="54561" x="8102600" y="5646738"/>
          <p14:tracePt t="54577" x="8094663" y="5638800"/>
          <p14:tracePt t="54594" x="8078788" y="5638800"/>
          <p14:tracePt t="55607" x="7405688" y="5556250"/>
          <p14:tracePt t="55743" x="7373938" y="5556250"/>
          <p14:tracePt t="55761" x="7256463" y="5556250"/>
          <p14:tracePt t="55777" x="7173913" y="5556250"/>
          <p14:tracePt t="55794" x="7099300" y="5556250"/>
          <p14:tracePt t="55810" x="7008813" y="5556250"/>
          <p14:tracePt t="55827" x="6751638" y="5556250"/>
          <p14:tracePt t="55844" x="6610350" y="5556250"/>
          <p14:tracePt t="55860" x="6419850" y="5556250"/>
          <p14:tracePt t="55877" x="6327775" y="5556250"/>
          <p14:tracePt t="55894" x="6237288" y="5556250"/>
          <p14:tracePt t="55910" x="6178550" y="5556250"/>
          <p14:tracePt t="55927" x="6129338" y="5572125"/>
          <p14:tracePt t="55944" x="6080125" y="5572125"/>
          <p14:tracePt t="55960" x="6021388" y="5572125"/>
          <p14:tracePt t="55977" x="5972175" y="5572125"/>
          <p14:tracePt t="55994" x="5864225" y="5572125"/>
          <p14:tracePt t="56010" x="5838825" y="5572125"/>
          <p14:tracePt t="56027" x="5780088" y="5556250"/>
          <p14:tracePt t="56044" x="5705475" y="5530850"/>
          <p14:tracePt t="56060" x="5614988" y="5481638"/>
          <p14:tracePt t="56077" x="5573713" y="5440363"/>
          <p14:tracePt t="56093" x="5514975" y="5399088"/>
          <p14:tracePt t="56110" x="5465763" y="5357813"/>
          <p14:tracePt t="56127" x="5424488" y="5332413"/>
          <p14:tracePt t="56144" x="5399088" y="5314950"/>
          <p14:tracePt t="56160" x="5373688" y="5307013"/>
          <p14:tracePt t="56177" x="5357813" y="5307013"/>
          <p14:tracePt t="56209" x="5349875" y="5307013"/>
          <p14:tracePt t="56311" x="5349875" y="5291138"/>
          <p14:tracePt t="56410" x="5349875" y="5265738"/>
          <p14:tracePt t="56427" x="5349875" y="5224463"/>
          <p14:tracePt t="56444" x="5349875" y="5199063"/>
          <p14:tracePt t="56460" x="5349875" y="5183188"/>
          <p14:tracePt t="56509" x="5357813" y="5175250"/>
          <p14:tracePt t="56643" x="5373688" y="5175250"/>
          <p14:tracePt t="57892" x="5373688" y="5149850"/>
          <p14:tracePt t="57911" x="5357813" y="5083175"/>
          <p14:tracePt t="57927" x="5349875" y="4959350"/>
          <p14:tracePt t="57944" x="5349875" y="4784725"/>
          <p14:tracePt t="57960" x="5349875" y="4627563"/>
          <p14:tracePt t="57977" x="5349875" y="4535488"/>
          <p14:tracePt t="57994" x="5349875" y="4445000"/>
          <p14:tracePt t="58010" x="5373688" y="4386263"/>
          <p14:tracePt t="58027" x="5383213" y="4362450"/>
          <p14:tracePt t="58044" x="5399088" y="4337050"/>
          <p14:tracePt t="58060" x="5416550" y="4321175"/>
          <p14:tracePt t="58077" x="5440363" y="4295775"/>
          <p14:tracePt t="58094" x="5448300" y="4287838"/>
          <p14:tracePt t="58111" x="5465763" y="4270375"/>
          <p14:tracePt t="58128" x="5491163" y="4254500"/>
          <p14:tracePt t="58144" x="5491163" y="4246563"/>
          <p14:tracePt t="58160" x="5507038" y="4246563"/>
          <p14:tracePt t="58193" x="5514975" y="4246563"/>
          <p14:tracePt t="58306" x="5532438" y="4246563"/>
          <p14:tracePt t="60438" x="5532438" y="4229100"/>
          <p14:tracePt t="60446" x="5532438" y="4187825"/>
          <p14:tracePt t="60461" x="5532438" y="4154488"/>
          <p14:tracePt t="61474" x="6303963" y="2430463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  Factors Affecting Reaction Rate</a:t>
            </a:r>
          </a:p>
        </p:txBody>
      </p:sp>
      <p:sp>
        <p:nvSpPr>
          <p:cNvPr id="16" name="Text Box 4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716395" y="992465"/>
            <a:ext cx="2883605" cy="52322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1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Temperature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343607" y="4980709"/>
            <a:ext cx="10105053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Increase in temp.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 increase the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kinetic energ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y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of reactant particles  increase the No. of effective collision per unit time (collision frequency &amp;  proportion of high energy collisions)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14" descr="\\Pc-server\-trans&amp;sum-\Mandy\AL-CHEM-2-PPT-(NEW)\fi13-17.GIF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7950" y="1676403"/>
            <a:ext cx="67056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extLst>
              <a:ext uri="{FF2B5EF4-FFF2-40B4-BE49-F238E27FC236}">
                <a16:creationId xmlns:a16="http://schemas.microsoft.com/office/drawing/2014/main" id="{8E107740-21D8-F0F4-236D-5C34F742F7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919"/>
    </mc:Choice>
    <mc:Fallback>
      <p:transition spd="slow" advTm="183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7173" x="6975475" y="2827338"/>
          <p14:tracePt t="7186" x="7042150" y="2786063"/>
          <p14:tracePt t="7201" x="7207250" y="2695575"/>
          <p14:tracePt t="7216" x="7546975" y="2562225"/>
          <p14:tracePt t="7233" x="7737475" y="2505075"/>
          <p14:tracePt t="7249" x="7878763" y="2471738"/>
          <p14:tracePt t="7266" x="8027988" y="2438400"/>
          <p14:tracePt t="7283" x="8078788" y="2430463"/>
          <p14:tracePt t="7300" x="8120063" y="2430463"/>
          <p14:tracePt t="7332" x="8102600" y="2413000"/>
          <p14:tracePt t="7350" x="8037513" y="2413000"/>
          <p14:tracePt t="7366" x="7937500" y="2413000"/>
          <p14:tracePt t="7383" x="7770813" y="2438400"/>
          <p14:tracePt t="7399" x="7505700" y="2495550"/>
          <p14:tracePt t="7416" x="7281863" y="2536825"/>
          <p14:tracePt t="7433" x="7124700" y="2570163"/>
          <p14:tracePt t="7450" x="6942138" y="2628900"/>
          <p14:tracePt t="7467" x="6710363" y="2703513"/>
          <p14:tracePt t="7483" x="6677025" y="2736850"/>
          <p14:tracePt t="7500" x="6577013" y="2786063"/>
          <p14:tracePt t="7516" x="6477000" y="2811463"/>
          <p14:tracePt t="7533" x="6411913" y="2836863"/>
          <p14:tracePt t="7549" x="6353175" y="2852738"/>
          <p14:tracePt t="7566" x="6311900" y="2868613"/>
          <p14:tracePt t="7582" x="6278563" y="2878138"/>
          <p14:tracePt t="7599" x="6237288" y="2894013"/>
          <p14:tracePt t="7616" x="6211888" y="2894013"/>
          <p14:tracePt t="7633" x="6170613" y="2901950"/>
          <p14:tracePt t="7650" x="6154738" y="2901950"/>
          <p14:tracePt t="7666" x="6145213" y="2919413"/>
          <p14:tracePt t="8901" x="6129338" y="2919413"/>
          <p14:tracePt t="8917" x="6111875" y="2919413"/>
          <p14:tracePt t="8933" x="6080125" y="2935288"/>
          <p14:tracePt t="8950" x="6037263" y="2943225"/>
          <p14:tracePt t="9976" x="5730875" y="3051175"/>
          <p14:tracePt t="16203" x="5689600" y="3076575"/>
          <p14:tracePt t="16217" x="5664200" y="3092450"/>
          <p14:tracePt t="16233" x="5548313" y="3184525"/>
          <p14:tracePt t="16250" x="5491163" y="3225800"/>
          <p14:tracePt t="16266" x="5373688" y="3292475"/>
          <p14:tracePt t="16283" x="5249863" y="3341688"/>
          <p14:tracePt t="16299" x="5159375" y="3382963"/>
          <p14:tracePt t="16316" x="5092700" y="3408363"/>
          <p14:tracePt t="16333" x="5041900" y="3424238"/>
          <p14:tracePt t="16350" x="5018088" y="3433763"/>
          <p14:tracePt t="16366" x="4984750" y="3433763"/>
          <p14:tracePt t="16382" x="4959350" y="3449638"/>
          <p14:tracePt t="16399" x="4951413" y="3449638"/>
          <p14:tracePt t="16516" x="4976813" y="3449638"/>
          <p14:tracePt t="16533" x="5018088" y="3449638"/>
          <p14:tracePt t="16550" x="5084763" y="3433763"/>
          <p14:tracePt t="16566" x="5133975" y="3424238"/>
          <p14:tracePt t="16583" x="5175250" y="3408363"/>
          <p14:tracePt t="16599" x="5216525" y="3408363"/>
          <p14:tracePt t="16616" x="5241925" y="3408363"/>
          <p14:tracePt t="17641" x="3940175" y="5000625"/>
          <p14:tracePt t="17644" x="3914775" y="5016500"/>
          <p14:tracePt t="17653" x="3898900" y="5026025"/>
          <p14:tracePt t="17667" x="3889375" y="5041900"/>
          <p14:tracePt t="17683" x="3856038" y="5067300"/>
          <p14:tracePt t="17700" x="3822700" y="5108575"/>
          <p14:tracePt t="17716" x="3790950" y="5132388"/>
          <p14:tracePt t="17733" x="3781425" y="5149850"/>
          <p14:tracePt t="17750" x="3765550" y="5157788"/>
          <p14:tracePt t="17766" x="3724275" y="5199063"/>
          <p14:tracePt t="17783" x="3716338" y="5216525"/>
          <p14:tracePt t="17800" x="3698875" y="5216525"/>
          <p14:tracePt t="18203" x="3698875" y="5183188"/>
          <p14:tracePt t="18216" x="3698875" y="5157788"/>
          <p14:tracePt t="18233" x="3724275" y="5132388"/>
          <p14:tracePt t="18249" x="3757613" y="5108575"/>
          <p14:tracePt t="18266" x="3790950" y="5049838"/>
          <p14:tracePt t="18283" x="3832225" y="5000625"/>
          <p14:tracePt t="18300" x="3898900" y="4933950"/>
          <p14:tracePt t="18316" x="3914775" y="4918075"/>
          <p14:tracePt t="18333" x="3956050" y="4884738"/>
          <p14:tracePt t="18350" x="3963988" y="4851400"/>
          <p14:tracePt t="18366" x="3989388" y="4826000"/>
          <p14:tracePt t="18382" x="4005263" y="4818063"/>
          <p14:tracePt t="18399" x="4022725" y="4802188"/>
          <p14:tracePt t="18416" x="4030663" y="4784725"/>
          <p14:tracePt t="18433" x="4048125" y="4759325"/>
          <p14:tracePt t="18450" x="4056063" y="4751388"/>
          <p14:tracePt t="18466" x="4056063" y="4735513"/>
          <p14:tracePt t="18483" x="4071938" y="4735513"/>
          <p14:tracePt t="18515" x="4089400" y="4718050"/>
          <p14:tracePt t="18548" x="4097338" y="4710113"/>
          <p14:tracePt t="18566" x="4097338" y="4694238"/>
          <p14:tracePt t="18583" x="4113213" y="4684713"/>
          <p14:tracePt t="18600" x="4113213" y="4668838"/>
          <p14:tracePt t="18616" x="4122738" y="4643438"/>
          <p14:tracePt t="18633" x="4122738" y="4586288"/>
          <p14:tracePt t="18650" x="4154488" y="4535488"/>
          <p14:tracePt t="18666" x="4164013" y="4494213"/>
          <p14:tracePt t="18683" x="4179888" y="4470400"/>
          <p14:tracePt t="19709" x="5316538" y="4419600"/>
          <p14:tracePt t="19723" x="5332413" y="4419600"/>
          <p14:tracePt t="19734" x="5383213" y="4419600"/>
          <p14:tracePt t="19750" x="5448300" y="4419600"/>
          <p14:tracePt t="19766" x="5548313" y="4378325"/>
          <p14:tracePt t="19783" x="5681663" y="4337050"/>
          <p14:tracePt t="19800" x="5822950" y="4287838"/>
          <p14:tracePt t="19816" x="5946775" y="4229100"/>
          <p14:tracePt t="19833" x="6062663" y="4187825"/>
          <p14:tracePt t="19850" x="6154738" y="4162425"/>
          <p14:tracePt t="19866" x="6211888" y="4154488"/>
          <p14:tracePt t="19883" x="6237288" y="4138613"/>
          <p14:tracePt t="19899" x="6261100" y="4138613"/>
          <p14:tracePt t="19916" x="6278563" y="4138613"/>
          <p14:tracePt t="19933" x="6278563" y="4121150"/>
          <p14:tracePt t="19949" x="6286500" y="4121150"/>
          <p14:tracePt t="20015" x="6286500" y="4097338"/>
          <p14:tracePt t="20265" x="6278563" y="4071938"/>
          <p14:tracePt t="20283" x="6261100" y="4030663"/>
          <p14:tracePt t="20299" x="6237288" y="3963988"/>
          <p14:tracePt t="20316" x="6219825" y="3889375"/>
          <p14:tracePt t="20333" x="6196013" y="3789363"/>
          <p14:tracePt t="20350" x="6170613" y="3673475"/>
          <p14:tracePt t="20366" x="6145213" y="3524250"/>
          <p14:tracePt t="20383" x="6145213" y="3449638"/>
          <p14:tracePt t="20399" x="6111875" y="3367088"/>
          <p14:tracePt t="20416" x="6111875" y="3316288"/>
          <p14:tracePt t="20433" x="6103938" y="3275013"/>
          <p14:tracePt t="20450" x="6080125" y="3233738"/>
          <p14:tracePt t="20466" x="6062663" y="3200400"/>
          <p14:tracePt t="20483" x="6062663" y="3167063"/>
          <p14:tracePt t="20499" x="6062663" y="3143250"/>
          <p14:tracePt t="20516" x="6046788" y="3143250"/>
          <p14:tracePt t="20533" x="6046788" y="3135313"/>
          <p14:tracePt t="20565" x="6046788" y="3117850"/>
          <p14:tracePt t="20582" x="6046788" y="3092450"/>
          <p14:tracePt t="20599" x="6046788" y="3068638"/>
          <p14:tracePt t="20616" x="6046788" y="3051175"/>
          <p14:tracePt t="20632" x="6046788" y="3035300"/>
          <p14:tracePt t="20649" x="6046788" y="3027363"/>
          <p14:tracePt t="20682" x="6046788" y="3009900"/>
          <p14:tracePt t="20715" x="6062663" y="3001963"/>
          <p14:tracePt t="20733" x="6080125" y="2986088"/>
          <p14:tracePt t="20750" x="6080125" y="2968625"/>
          <p14:tracePt t="20766" x="6088063" y="2968625"/>
          <p14:tracePt t="21791" x="6677025" y="4884738"/>
          <p14:tracePt t="21794" x="6677025" y="4908550"/>
          <p14:tracePt t="21803" x="6684963" y="4933950"/>
          <p14:tracePt t="21817" x="6684963" y="4951413"/>
          <p14:tracePt t="21833" x="6684963" y="4959350"/>
          <p14:tracePt t="21865" x="6700838" y="4975225"/>
          <p14:tracePt t="21899" x="6710363" y="4975225"/>
          <p14:tracePt t="21916" x="6710363" y="4983163"/>
          <p14:tracePt t="21933" x="6743700" y="4983163"/>
          <p14:tracePt t="21949" x="6775450" y="5026025"/>
          <p14:tracePt t="21966" x="6808788" y="5067300"/>
          <p14:tracePt t="21983" x="6834188" y="5108575"/>
          <p14:tracePt t="21999" x="6834188" y="5132388"/>
          <p14:tracePt t="22016" x="6842125" y="5132388"/>
          <p14:tracePt t="22033" x="6842125" y="5149850"/>
          <p14:tracePt t="22081" x="6859588" y="5149850"/>
          <p14:tracePt t="22099" x="6875463" y="5132388"/>
          <p14:tracePt t="22116" x="6908800" y="5108575"/>
          <p14:tracePt t="22133" x="6991350" y="5041900"/>
          <p14:tracePt t="22149" x="7099300" y="4959350"/>
          <p14:tracePt t="22166" x="7240588" y="4892675"/>
          <p14:tracePt t="22183" x="7405688" y="4826000"/>
          <p14:tracePt t="22200" x="7654925" y="4776788"/>
          <p14:tracePt t="22216" x="7721600" y="4776788"/>
          <p14:tracePt t="22233" x="7804150" y="4759325"/>
          <p14:tracePt t="22249" x="7904163" y="4751388"/>
          <p14:tracePt t="22266" x="7945438" y="4751388"/>
          <p14:tracePt t="22282" x="7970838" y="4751388"/>
          <p14:tracePt t="22299" x="7986713" y="4751388"/>
          <p14:tracePt t="22332" x="8004175" y="4751388"/>
          <p14:tracePt t="22349" x="8004175" y="4735513"/>
          <p14:tracePt t="22615" x="8012113" y="4735513"/>
          <p14:tracePt t="22633" x="8078788" y="4735513"/>
          <p14:tracePt t="22649" x="8143875" y="4735513"/>
          <p14:tracePt t="22666" x="8210550" y="4718050"/>
          <p14:tracePt t="22683" x="8277225" y="4710113"/>
          <p14:tracePt t="22699" x="8359775" y="4694238"/>
          <p14:tracePt t="22716" x="8410575" y="4684713"/>
          <p14:tracePt t="22733" x="8434388" y="4684713"/>
          <p14:tracePt t="22750" x="8451850" y="4684713"/>
          <p14:tracePt t="22766" x="8467725" y="4684713"/>
          <p14:tracePt t="22783" x="8475663" y="4684713"/>
          <p14:tracePt t="22832" x="8475663" y="4668838"/>
          <p14:tracePt t="22865" x="8467725" y="4651375"/>
          <p14:tracePt t="22883" x="8451850" y="4651375"/>
          <p14:tracePt t="23908" x="9190038" y="4427538"/>
          <p14:tracePt t="24154" x="9205913" y="4427538"/>
          <p14:tracePt t="24166" x="9223375" y="4419600"/>
          <p14:tracePt t="24183" x="9272588" y="4378325"/>
          <p14:tracePt t="24199" x="9339263" y="4321175"/>
          <p14:tracePt t="24216" x="9429750" y="4221163"/>
          <p14:tracePt t="24233" x="9496425" y="4097338"/>
          <p14:tracePt t="24249" x="9555163" y="3989388"/>
          <p14:tracePt t="24266" x="9555163" y="3922713"/>
          <p14:tracePt t="24283" x="9563100" y="3830638"/>
          <p14:tracePt t="24300" x="9563100" y="3765550"/>
          <p14:tracePt t="24316" x="9496425" y="3657600"/>
          <p14:tracePt t="24333" x="9447213" y="3582988"/>
          <p14:tracePt t="24349" x="9388475" y="3498850"/>
          <p14:tracePt t="24366" x="9355138" y="3408363"/>
          <p14:tracePt t="24382" x="9321800" y="3367088"/>
          <p14:tracePt t="24399" x="9297988" y="3300413"/>
          <p14:tracePt t="24416" x="9256713" y="3267075"/>
          <p14:tracePt t="24433" x="9231313" y="3233738"/>
          <p14:tracePt t="24449" x="9190038" y="3225800"/>
          <p14:tracePt t="24466" x="9164638" y="3225800"/>
          <p14:tracePt t="24483" x="9131300" y="3225800"/>
          <p14:tracePt t="24499" x="9090025" y="3225800"/>
          <p14:tracePt t="24516" x="9048750" y="3225800"/>
          <p14:tracePt t="24533" x="9007475" y="3225800"/>
          <p14:tracePt t="24549" x="8956675" y="3251200"/>
          <p14:tracePt t="24566" x="8915400" y="3275013"/>
          <p14:tracePt t="24583" x="8874125" y="3300413"/>
          <p14:tracePt t="24599" x="8832850" y="3316288"/>
          <p14:tracePt t="24616" x="8799513" y="3341688"/>
          <p14:tracePt t="24633" x="8766175" y="3367088"/>
          <p14:tracePt t="24649" x="8742363" y="3400425"/>
          <p14:tracePt t="24666" x="8716963" y="3424238"/>
          <p14:tracePt t="24683" x="8691563" y="3449638"/>
          <p14:tracePt t="24699" x="8675688" y="3490913"/>
          <p14:tracePt t="24716" x="8650288" y="3516313"/>
          <p14:tracePt t="24733" x="8634413" y="3541713"/>
          <p14:tracePt t="24750" x="8609013" y="3565525"/>
          <p14:tracePt t="24766" x="8601075" y="3590925"/>
          <p14:tracePt t="24782" x="8583613" y="3606800"/>
          <p14:tracePt t="24799" x="8559800" y="3632200"/>
          <p14:tracePt t="24816" x="8542338" y="3648075"/>
          <p14:tracePt t="24833" x="8518525" y="3657600"/>
          <p14:tracePt t="24850" x="8501063" y="3657600"/>
          <p14:tracePt t="24882" x="8493125" y="3657600"/>
          <p14:tracePt t="24932" x="8493125" y="3648075"/>
          <p14:tracePt t="24949" x="8534400" y="3624263"/>
          <p14:tracePt t="24966" x="8583613" y="3557588"/>
          <p14:tracePt t="24983" x="8609013" y="3516313"/>
          <p14:tracePt t="26007" x="8667750" y="3159125"/>
          <p14:tracePt t="26148" x="8650288" y="3101975"/>
          <p14:tracePt t="26166" x="8650288" y="3051175"/>
          <p14:tracePt t="26183" x="8634413" y="3035300"/>
          <p14:tracePt t="26199" x="8634413" y="3027363"/>
          <p14:tracePt t="26216" x="8634413" y="3009900"/>
          <p14:tracePt t="87245" x="9355138" y="2255838"/>
          <p14:tracePt t="87260" x="9355138" y="2271713"/>
          <p14:tracePt t="87283" x="9355138" y="2297113"/>
          <p14:tracePt t="87315" x="9355138" y="2305050"/>
          <p14:tracePt t="87332" x="9363075" y="2338388"/>
          <p14:tracePt t="87349" x="9363075" y="2346325"/>
          <p14:tracePt t="87365" x="9363075" y="2363788"/>
          <p14:tracePt t="87382" x="9363075" y="2387600"/>
          <p14:tracePt t="87399" x="9380538" y="2405063"/>
          <p14:tracePt t="87416" x="9380538" y="2413000"/>
          <p14:tracePt t="87432" x="9380538" y="2430463"/>
          <p14:tracePt t="87449" x="9388475" y="2438400"/>
          <p14:tracePt t="87466" x="9388475" y="2454275"/>
          <p14:tracePt t="87498" x="9388475" y="2471738"/>
          <p14:tracePt t="130005" x="8807450" y="4246563"/>
          <p14:tracePt t="130008" x="8691563" y="4362450"/>
          <p14:tracePt t="130018" x="8624888" y="4419600"/>
          <p14:tracePt t="130033" x="8542338" y="4519613"/>
          <p14:tracePt t="130049" x="8493125" y="4586288"/>
          <p14:tracePt t="130065" x="8451850" y="4668838"/>
          <p14:tracePt t="130082" x="8426450" y="4710113"/>
          <p14:tracePt t="130099" x="8410575" y="4718050"/>
          <p14:tracePt t="130115" x="8401050" y="4735513"/>
          <p14:tracePt t="130165" x="8385175" y="4735513"/>
          <p14:tracePt t="130182" x="8369300" y="4710113"/>
          <p14:tracePt t="130199" x="8359775" y="4684713"/>
          <p14:tracePt t="130215" x="8359775" y="4668838"/>
          <p14:tracePt t="130232" x="8335963" y="4643438"/>
          <p14:tracePt t="130265" x="8318500" y="4643438"/>
          <p14:tracePt t="130282" x="8293100" y="4643438"/>
          <p14:tracePt t="130298" x="8277225" y="4643438"/>
          <p14:tracePt t="130315" x="8251825" y="4684713"/>
          <p14:tracePt t="130332" x="8251825" y="4718050"/>
          <p14:tracePt t="130548" x="8235950" y="4759325"/>
          <p14:tracePt t="130565" x="8169275" y="4867275"/>
          <p14:tracePt t="130582" x="8102600" y="4983163"/>
          <p14:tracePt t="130599" x="8037513" y="5083175"/>
          <p14:tracePt t="130615" x="7854950" y="5332413"/>
          <p14:tracePt t="130632" x="7737475" y="5448300"/>
          <p14:tracePt t="130649" x="7572375" y="5556250"/>
          <p14:tracePt t="130665" x="7415213" y="5638800"/>
          <p14:tracePt t="130682" x="7299325" y="5664200"/>
          <p14:tracePt t="130699" x="7191375" y="5688013"/>
          <p14:tracePt t="130715" x="7107238" y="5705475"/>
          <p14:tracePt t="130732" x="7032625" y="5730875"/>
          <p14:tracePt t="130749" x="6967538" y="5746750"/>
          <p14:tracePt t="130766" x="6883400" y="5772150"/>
          <p14:tracePt t="130782" x="6842125" y="5780088"/>
          <p14:tracePt t="130799" x="6775450" y="5813425"/>
          <p14:tracePt t="130815" x="6726238" y="5837238"/>
          <p14:tracePt t="130832" x="6659563" y="5862638"/>
          <p14:tracePt t="130849" x="6635750" y="5880100"/>
          <p14:tracePt t="130865" x="6592888" y="5888038"/>
          <p14:tracePt t="130882" x="6551613" y="5911850"/>
          <p14:tracePt t="130899" x="6527800" y="5945188"/>
          <p14:tracePt t="130915" x="6486525" y="5970588"/>
          <p14:tracePt t="130932" x="6435725" y="5995988"/>
          <p14:tracePt t="130948" x="6411913" y="6019800"/>
          <p14:tracePt t="130965" x="6394450" y="6037263"/>
          <p14:tracePt t="130982" x="6369050" y="6045200"/>
          <p14:tracePt t="130999" x="6353175" y="6062663"/>
          <p14:tracePt t="131016" x="6345238" y="6062663"/>
          <p14:tracePt t="131032" x="6345238" y="6078538"/>
          <p14:tracePt t="131049" x="6327775" y="6078538"/>
          <p14:tracePt t="132056" x="5316538" y="6286500"/>
          <p14:tracePt t="132168" x="5332413" y="6286500"/>
          <p14:tracePt t="132183" x="5349875" y="6302375"/>
          <p14:tracePt t="132199" x="5383213" y="6302375"/>
          <p14:tracePt t="133224" x="6219825" y="6169025"/>
          <p14:tracePt t="133377" x="6237288" y="6169025"/>
          <p14:tracePt t="133385" x="6245225" y="6153150"/>
          <p14:tracePt t="133399" x="6261100" y="6153150"/>
          <p14:tracePt t="133415" x="6303963" y="6127750"/>
          <p14:tracePt t="133432" x="6369050" y="6103938"/>
          <p14:tracePt t="133449" x="6419850" y="6086475"/>
          <p14:tracePt t="133465" x="6477000" y="6062663"/>
          <p14:tracePt t="133482" x="6527800" y="6045200"/>
          <p14:tracePt t="133499" x="6569075" y="6045200"/>
          <p14:tracePt t="133516" x="6618288" y="6037263"/>
          <p14:tracePt t="133532" x="6677025" y="6037263"/>
          <p14:tracePt t="133549" x="6700838" y="6019800"/>
          <p14:tracePt t="133565" x="6710363" y="6019800"/>
          <p14:tracePt t="133582" x="6743700" y="6019800"/>
          <p14:tracePt t="133599" x="6751638" y="6019800"/>
          <p14:tracePt t="133615" x="6767513" y="6019800"/>
          <p14:tracePt t="133632" x="6775450" y="6019800"/>
          <p14:tracePt t="133648" x="6808788" y="6019800"/>
          <p14:tracePt t="133681" x="6818313" y="6019800"/>
          <p14:tracePt t="133699" x="6834188" y="6019800"/>
          <p14:tracePt t="133715" x="6842125" y="6019800"/>
          <p14:tracePt t="133748" x="6875463" y="6019800"/>
          <p14:tracePt t="133765" x="6883400" y="6019800"/>
          <p14:tracePt t="133782" x="6908800" y="6019800"/>
          <p14:tracePt t="133799" x="6942138" y="6037263"/>
          <p14:tracePt t="133816" x="6967538" y="6037263"/>
          <p14:tracePt t="133832" x="6975475" y="6037263"/>
          <p14:tracePt t="133849" x="7008813" y="6037263"/>
          <p14:tracePt t="133865" x="7016750" y="6037263"/>
          <p14:tracePt t="133882" x="7042150" y="6037263"/>
          <p14:tracePt t="133899" x="7073900" y="6037263"/>
          <p14:tracePt t="133915" x="7099300" y="6037263"/>
          <p14:tracePt t="133932" x="7107238" y="6037263"/>
          <p14:tracePt t="133949" x="7124700" y="6037263"/>
          <p14:tracePt t="133965" x="7140575" y="6037263"/>
          <p14:tracePt t="133982" x="7165975" y="6045200"/>
          <p14:tracePt t="133999" x="7173913" y="6045200"/>
          <p14:tracePt t="134015" x="7207250" y="6062663"/>
          <p14:tracePt t="134032" x="7215188" y="6062663"/>
          <p14:tracePt t="134049" x="7232650" y="6062663"/>
          <p14:tracePt t="134065" x="7240588" y="6078538"/>
          <p14:tracePt t="134082" x="7256463" y="6078538"/>
          <p14:tracePt t="134101" x="7273925" y="6086475"/>
          <p14:tracePt t="134116" x="7281863" y="6086475"/>
          <p14:tracePt t="134132" x="7299325" y="6086475"/>
          <p14:tracePt t="134148" x="7307263" y="6103938"/>
          <p14:tracePt t="134165" x="7323138" y="6103938"/>
          <p14:tracePt t="134182" x="7340600" y="6111875"/>
          <p14:tracePt t="134199" x="7348538" y="6127750"/>
          <p14:tracePt t="134231" x="7364413" y="6127750"/>
          <p14:tracePt t="134249" x="7373938" y="6145213"/>
          <p14:tracePt t="134265" x="7389813" y="6145213"/>
          <p14:tracePt t="134282" x="7405688" y="6153150"/>
          <p14:tracePt t="135309" x="6170613" y="6410325"/>
          <p14:tracePt t="155634" x="5913438" y="6816725"/>
          <p14:tracePt t="155651" x="5905500" y="6808788"/>
          <p14:tracePt t="155666" x="5888038" y="6791325"/>
          <p14:tracePt t="155682" x="5880100" y="6775450"/>
          <p14:tracePt t="155699" x="5864225" y="6767513"/>
          <p14:tracePt t="155715" x="5846763" y="6750050"/>
          <p14:tracePt t="155732" x="5846763" y="6742113"/>
          <p14:tracePt t="155748" x="5846763" y="6700838"/>
          <p14:tracePt t="155765" x="5846763" y="6634163"/>
          <p14:tracePt t="155782" x="5880100" y="6567488"/>
          <p14:tracePt t="155799" x="5913438" y="6477000"/>
          <p14:tracePt t="155815" x="5954713" y="6410325"/>
          <p14:tracePt t="155832" x="6021388" y="6302375"/>
          <p14:tracePt t="155849" x="6080125" y="6235700"/>
          <p14:tracePt t="155865" x="6111875" y="6194425"/>
          <p14:tracePt t="155882" x="6170613" y="6145213"/>
          <p14:tracePt t="155899" x="6211888" y="6103938"/>
          <p14:tracePt t="155916" x="6237288" y="6062663"/>
          <p14:tracePt t="155932" x="6261100" y="6045200"/>
          <p14:tracePt t="155949" x="6278563" y="6037263"/>
          <p14:tracePt t="155965" x="6286500" y="6019800"/>
          <p14:tracePt t="155982" x="6303963" y="6011863"/>
          <p14:tracePt t="156353" x="6286500" y="6011863"/>
          <p14:tracePt t="156366" x="6278563" y="6011863"/>
          <p14:tracePt t="156382" x="6245225" y="6019800"/>
          <p14:tracePt t="156399" x="6219825" y="6019800"/>
          <p14:tracePt t="156415" x="6170613" y="6045200"/>
          <p14:tracePt t="157441" x="7307263" y="6327775"/>
          <p14:tracePt t="157531" x="7323138" y="6327775"/>
          <p14:tracePt t="157549" x="7364413" y="6327775"/>
          <p14:tracePt t="157564" x="7415213" y="6327775"/>
          <p14:tracePt t="157583" x="7497763" y="6327775"/>
          <p14:tracePt t="157599" x="7588250" y="6327775"/>
          <p14:tracePt t="157615" x="7680325" y="6327775"/>
          <p14:tracePt t="157632" x="7770813" y="6327775"/>
          <p14:tracePt t="157648" x="7829550" y="6327775"/>
          <p14:tracePt t="157665" x="7878763" y="6327775"/>
          <p14:tracePt t="157682" x="7937500" y="6327775"/>
          <p14:tracePt t="157698" x="7962900" y="6327775"/>
          <p14:tracePt t="157715" x="7970838" y="6327775"/>
          <p14:tracePt t="157732" x="7970838" y="6343650"/>
          <p14:tracePt t="157748" x="7986713" y="6343650"/>
          <p14:tracePt t="157848" x="8004175" y="6343650"/>
          <p14:tracePt t="157881" x="8027988" y="6327775"/>
          <p14:tracePt t="157899" x="8037513" y="6327775"/>
          <p14:tracePt t="157915" x="8053388" y="6310313"/>
          <p14:tracePt t="157947" x="8069263" y="6302375"/>
          <p14:tracePt t="158064" x="8069263" y="6286500"/>
          <p14:tracePt t="158082" x="8078788" y="6286500"/>
          <p14:tracePt t="158098" x="8078788" y="6276975"/>
          <p14:tracePt t="158115" x="8078788" y="6261100"/>
          <p14:tracePt t="158133" x="8094663" y="6243638"/>
          <p14:tracePt t="158149" x="8094663" y="6235700"/>
          <p14:tracePt t="158214" x="8094663" y="6219825"/>
          <p14:tracePt t="158232" x="8102600" y="6194425"/>
          <p14:tracePt t="158248" x="8120063" y="6169025"/>
          <p14:tracePt t="158265" x="8120063" y="6145213"/>
          <p14:tracePt t="158282" x="8143875" y="6127750"/>
          <p14:tracePt t="158299" x="8161338" y="6103938"/>
          <p14:tracePt t="158315" x="8169275" y="6078538"/>
          <p14:tracePt t="158332" x="8202613" y="6062663"/>
          <p14:tracePt t="158349" x="8210550" y="6045200"/>
          <p14:tracePt t="158365" x="8228013" y="6037263"/>
          <p14:tracePt t="158745" x="8235950" y="6037263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  Factors Affecting Reaction Rate</a:t>
            </a:r>
          </a:p>
        </p:txBody>
      </p:sp>
      <p:sp>
        <p:nvSpPr>
          <p:cNvPr id="16" name="Text Box 4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716395" y="883301"/>
            <a:ext cx="2883605" cy="52322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1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Temperature</a:t>
            </a:r>
          </a:p>
        </p:txBody>
      </p:sp>
      <p:sp>
        <p:nvSpPr>
          <p:cNvPr id="6" name="矩形 5"/>
          <p:cNvSpPr/>
          <p:nvPr/>
        </p:nvSpPr>
        <p:spPr>
          <a:xfrm>
            <a:off x="138540" y="1406521"/>
            <a:ext cx="11772123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T ↑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 Unicode MS"/>
                <a:ea typeface="Arial Unicode MS"/>
                <a:cs typeface="Arial Unicode MS"/>
              </a:rPr>
              <a:t>⇒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rate ↑ because 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particles moving around more quickly, increases the frequency of collisions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the proportion of successful collisions increases because the proportion of particles exceeding the activation energy increases. 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7" t="48436" r="31973" b="6938"/>
          <a:stretch>
            <a:fillRect/>
          </a:stretch>
        </p:blipFill>
        <p:spPr>
          <a:xfrm>
            <a:off x="7135657" y="3668679"/>
            <a:ext cx="4311583" cy="2772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8F1D6FE-BDFB-1049-C31E-E631745C7D4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318880" y="4162680"/>
              <a:ext cx="2969280" cy="2123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8F1D6FE-BDFB-1049-C31E-E631745C7D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09520" y="4153320"/>
                <a:ext cx="2988000" cy="2142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extLst>
              <a:ext uri="{FF2B5EF4-FFF2-40B4-BE49-F238E27FC236}">
                <a16:creationId xmlns:a16="http://schemas.microsoft.com/office/drawing/2014/main" id="{9AD4F01A-BBD4-40E5-D015-1843874B6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554"/>
    </mc:Choice>
    <mc:Fallback>
      <p:transition spd="slow" advTm="184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48" x="11047413" y="6243638"/>
          <p14:tracePt t="4167" x="10956925" y="6037263"/>
          <p14:tracePt t="4180" x="10882313" y="5888038"/>
          <p14:tracePt t="4196" x="10798175" y="5772150"/>
          <p14:tracePt t="4213" x="10748963" y="5705475"/>
          <p14:tracePt t="4230" x="10707688" y="5646738"/>
          <p14:tracePt t="4247" x="10682288" y="5622925"/>
          <p14:tracePt t="4263" x="10666413" y="5622925"/>
          <p14:tracePt t="4279" x="10666413" y="5613400"/>
          <p14:tracePt t="4305" x="10666413" y="5622925"/>
          <p14:tracePt t="4313" x="10666413" y="5638800"/>
          <p14:tracePt t="4330" x="10666413" y="5646738"/>
          <p14:tracePt t="4347" x="10666413" y="5680075"/>
          <p14:tracePt t="4363" x="10666413" y="5730875"/>
          <p14:tracePt t="4380" x="10666413" y="5754688"/>
          <p14:tracePt t="4396" x="10682288" y="5780088"/>
          <p14:tracePt t="4413" x="10682288" y="5813425"/>
          <p14:tracePt t="4430" x="10682288" y="5821363"/>
          <p14:tracePt t="4446" x="10690225" y="5862638"/>
          <p14:tracePt t="4463" x="10690225" y="5888038"/>
          <p14:tracePt t="4480" x="10690225" y="5929313"/>
          <p14:tracePt t="5494" x="10383838" y="6276975"/>
          <p14:tracePt t="7096" x="10375900" y="6276975"/>
          <p14:tracePt t="7114" x="10358438" y="6286500"/>
          <p14:tracePt t="7132" x="10309225" y="6327775"/>
          <p14:tracePt t="7148" x="10283825" y="6351588"/>
          <p14:tracePt t="8172" x="9139238" y="6459538"/>
          <p14:tracePt t="30161" x="9115425" y="6392863"/>
          <p14:tracePt t="30171" x="9115425" y="6376988"/>
          <p14:tracePt t="30182" x="9115425" y="6351588"/>
          <p14:tracePt t="30197" x="9115425" y="6310313"/>
          <p14:tracePt t="30213" x="9131300" y="6276975"/>
          <p14:tracePt t="30230" x="9139238" y="6219825"/>
          <p14:tracePt t="30246" x="9139238" y="6178550"/>
          <p14:tracePt t="30263" x="9156700" y="6145213"/>
          <p14:tracePt t="30279" x="9164638" y="6111875"/>
          <p14:tracePt t="30296" x="9164638" y="6086475"/>
          <p14:tracePt t="30313" x="9182100" y="6062663"/>
          <p14:tracePt t="30329" x="9182100" y="6045200"/>
          <p14:tracePt t="30346" x="9182100" y="6037263"/>
          <p14:tracePt t="30363" x="9190038" y="6019800"/>
          <p14:tracePt t="30380" x="9190038" y="6011863"/>
          <p14:tracePt t="30396" x="9205913" y="5995988"/>
          <p14:tracePt t="30445" x="9205913" y="5978525"/>
          <p14:tracePt t="30520" x="9205913" y="5995988"/>
          <p14:tracePt t="30530" x="9205913" y="6011863"/>
          <p14:tracePt t="30546" x="9190038" y="6062663"/>
          <p14:tracePt t="30563" x="9156700" y="6127750"/>
          <p14:tracePt t="30580" x="9131300" y="6211888"/>
          <p14:tracePt t="30596" x="9115425" y="6261100"/>
          <p14:tracePt t="30613" x="9090025" y="6343650"/>
          <p14:tracePt t="30629" x="9090025" y="6392863"/>
          <p14:tracePt t="30646" x="9074150" y="6459538"/>
          <p14:tracePt t="30663" x="9064625" y="6510338"/>
          <p14:tracePt t="30680" x="9064625" y="6551613"/>
          <p14:tracePt t="30696" x="9064625" y="6567488"/>
          <p14:tracePt t="30713" x="9064625" y="6575425"/>
          <p14:tracePt t="30729" x="9064625" y="6592888"/>
          <p14:tracePt t="31061" x="9074150" y="6592888"/>
          <p14:tracePt t="31112" x="9090025" y="6575425"/>
          <p14:tracePt t="31179" x="9097963" y="6575425"/>
          <p14:tracePt t="31212" x="9115425" y="6575425"/>
          <p14:tracePt t="31262" x="9131300" y="6575425"/>
          <p14:tracePt t="31295" x="9139238" y="6575425"/>
          <p14:tracePt t="32322" x="9604375" y="6542088"/>
          <p14:tracePt t="32332" x="9653588" y="6542088"/>
          <p14:tracePt t="32347" x="9712325" y="6542088"/>
          <p14:tracePt t="32363" x="9720263" y="6542088"/>
          <p14:tracePt t="32379" x="9753600" y="6542088"/>
          <p14:tracePt t="32396" x="9761538" y="6542088"/>
          <p14:tracePt t="32413" x="9779000" y="6551613"/>
          <p14:tracePt t="32429" x="9786938" y="6551613"/>
          <p14:tracePt t="32446" x="9802813" y="6551613"/>
          <p14:tracePt t="32495" x="9802813" y="6567488"/>
          <p14:tracePt t="32513" x="9820275" y="6567488"/>
          <p14:tracePt t="35807" x="9786938" y="6567488"/>
          <p14:tracePt t="35815" x="9712325" y="6567488"/>
          <p14:tracePt t="35830" x="9645650" y="6567488"/>
          <p14:tracePt t="35846" x="9563100" y="6567488"/>
          <p14:tracePt t="35862" x="9488488" y="6542088"/>
          <p14:tracePt t="35880" x="9355138" y="6500813"/>
          <p14:tracePt t="35897" x="9090025" y="6392863"/>
          <p14:tracePt t="35913" x="8567738" y="6169025"/>
          <p14:tracePt t="35930" x="8493125" y="6153150"/>
          <p14:tracePt t="35946" x="8102600" y="6011863"/>
          <p14:tracePt t="35962" x="7896225" y="5945188"/>
          <p14:tracePt t="35979" x="7721600" y="5862638"/>
          <p14:tracePt t="35996" x="7572375" y="5780088"/>
          <p14:tracePt t="36013" x="7497763" y="5730875"/>
          <p14:tracePt t="36029" x="7431088" y="5680075"/>
          <p14:tracePt t="36046" x="7373938" y="5622925"/>
          <p14:tracePt t="36063" x="7340600" y="5597525"/>
          <p14:tracePt t="36079" x="7299325" y="5572125"/>
          <p14:tracePt t="36096" x="7273925" y="5548313"/>
          <p14:tracePt t="36113" x="7232650" y="5514975"/>
          <p14:tracePt t="36130" x="7191375" y="5489575"/>
          <p14:tracePt t="36146" x="7150100" y="5448300"/>
          <p14:tracePt t="36165" x="7099300" y="5422900"/>
          <p14:tracePt t="36180" x="7058025" y="5399088"/>
          <p14:tracePt t="36196" x="7016750" y="5381625"/>
          <p14:tracePt t="36213" x="7008813" y="5373688"/>
          <p14:tracePt t="36229" x="6975475" y="5373688"/>
          <p14:tracePt t="36246" x="6967538" y="5357813"/>
          <p14:tracePt t="36295" x="6975475" y="5357813"/>
          <p14:tracePt t="36328" x="6991350" y="5357813"/>
          <p14:tracePt t="36346" x="7008813" y="5373688"/>
          <p14:tracePt t="36379" x="7016750" y="5381625"/>
          <p14:tracePt t="36396" x="7032625" y="5381625"/>
          <p14:tracePt t="36413" x="7042150" y="5414963"/>
          <p14:tracePt t="36429" x="7042150" y="5422900"/>
          <p14:tracePt t="36446" x="7058025" y="5440363"/>
          <p14:tracePt t="36463" x="7083425" y="5448300"/>
          <p14:tracePt t="36480" x="7083425" y="5481638"/>
          <p14:tracePt t="36496" x="7099300" y="5481638"/>
          <p14:tracePt t="36513" x="7099300" y="5489575"/>
          <p14:tracePt t="36530" x="7107238" y="5489575"/>
          <p14:tracePt t="36546" x="7124700" y="5489575"/>
          <p14:tracePt t="36563" x="7124700" y="5507038"/>
          <p14:tracePt t="36612" x="7140575" y="5514975"/>
          <p14:tracePt t="36695" x="7150100" y="5530850"/>
          <p14:tracePt t="36729" x="7165975" y="5530850"/>
          <p14:tracePt t="36762" x="7173913" y="5530850"/>
          <p14:tracePt t="36780" x="7191375" y="5548313"/>
          <p14:tracePt t="36934" x="7191375" y="5514975"/>
          <p14:tracePt t="36947" x="7191375" y="5489575"/>
          <p14:tracePt t="36963" x="7191375" y="5422900"/>
          <p14:tracePt t="36979" x="7191375" y="5332413"/>
          <p14:tracePt t="37992" x="7405688" y="4229100"/>
          <p14:tracePt t="38147" x="7415213" y="4229100"/>
          <p14:tracePt t="38163" x="7439025" y="4254500"/>
          <p14:tracePt t="38180" x="7472363" y="4311650"/>
          <p14:tracePt t="38196" x="7539038" y="4378325"/>
          <p14:tracePt t="38213" x="7631113" y="4486275"/>
          <p14:tracePt t="38230" x="7705725" y="4560888"/>
          <p14:tracePt t="38246" x="7770813" y="4602163"/>
          <p14:tracePt t="38263" x="7829550" y="4651375"/>
          <p14:tracePt t="38280" x="7878763" y="4694238"/>
          <p14:tracePt t="38296" x="7904163" y="4710113"/>
          <p14:tracePt t="38313" x="7920038" y="4735513"/>
          <p14:tracePt t="38330" x="7937500" y="4759325"/>
          <p14:tracePt t="38346" x="7937500" y="4776788"/>
          <p14:tracePt t="38363" x="7937500" y="4802188"/>
          <p14:tracePt t="38379" x="7937500" y="4818063"/>
          <p14:tracePt t="38396" x="7937500" y="4843463"/>
          <p14:tracePt t="38413" x="7937500" y="4867275"/>
          <p14:tracePt t="38429" x="7937500" y="4884738"/>
          <p14:tracePt t="38446" x="7937500" y="4918075"/>
          <p14:tracePt t="38463" x="7937500" y="4975225"/>
          <p14:tracePt t="38479" x="7937500" y="5026025"/>
          <p14:tracePt t="38496" x="7920038" y="5083175"/>
          <p14:tracePt t="38513" x="7920038" y="5132388"/>
          <p14:tracePt t="38529" x="7904163" y="5175250"/>
          <p14:tracePt t="38546" x="7896225" y="5199063"/>
          <p14:tracePt t="38563" x="7878763" y="5240338"/>
          <p14:tracePt t="38580" x="7870825" y="5281613"/>
          <p14:tracePt t="38596" x="7854950" y="5332413"/>
          <p14:tracePt t="38613" x="7837488" y="5348288"/>
          <p14:tracePt t="38630" x="7837488" y="5381625"/>
          <p14:tracePt t="38646" x="7812088" y="5440363"/>
          <p14:tracePt t="38663" x="7804150" y="5464175"/>
          <p14:tracePt t="38679" x="7770813" y="5489575"/>
          <p14:tracePt t="38696" x="7747000" y="5548313"/>
          <p14:tracePt t="38713" x="7721600" y="5597525"/>
          <p14:tracePt t="38729" x="7696200" y="5622925"/>
          <p14:tracePt t="38746" x="7654925" y="5688013"/>
          <p14:tracePt t="38763" x="7613650" y="5746750"/>
          <p14:tracePt t="38779" x="7588250" y="5795963"/>
          <p14:tracePt t="38796" x="7546975" y="5846763"/>
          <p14:tracePt t="38812" x="7505700" y="5903913"/>
          <p14:tracePt t="38829" x="7480300" y="5954713"/>
          <p14:tracePt t="38846" x="7456488" y="5995988"/>
          <p14:tracePt t="38863" x="7431088" y="6045200"/>
          <p14:tracePt t="38880" x="7415213" y="6078538"/>
          <p14:tracePt t="38896" x="7389813" y="6103938"/>
          <p14:tracePt t="38913" x="7373938" y="6111875"/>
          <p14:tracePt t="38930" x="7373938" y="6127750"/>
          <p14:tracePt t="38946" x="7364413" y="6127750"/>
          <p14:tracePt t="38962" x="7364413" y="6145213"/>
          <p14:tracePt t="38979" x="7348538" y="6145213"/>
          <p14:tracePt t="38996" x="7348538" y="6153150"/>
          <p14:tracePt t="40678" x="7348538" y="6145213"/>
          <p14:tracePt t="40697" x="7348538" y="6103938"/>
          <p14:tracePt t="40713" x="7348538" y="6062663"/>
          <p14:tracePt t="40729" x="7348538" y="6019800"/>
          <p14:tracePt t="40746" x="7348538" y="5970588"/>
          <p14:tracePt t="40763" x="7364413" y="5929313"/>
          <p14:tracePt t="40779" x="7364413" y="5888038"/>
          <p14:tracePt t="40796" x="7373938" y="5862638"/>
          <p14:tracePt t="40813" x="7389813" y="5837238"/>
          <p14:tracePt t="40829" x="7405688" y="5813425"/>
          <p14:tracePt t="40846" x="7431088" y="5772150"/>
          <p14:tracePt t="40863" x="7456488" y="5730875"/>
          <p14:tracePt t="40879" x="7480300" y="5688013"/>
          <p14:tracePt t="40896" x="7505700" y="5638800"/>
          <p14:tracePt t="40913" x="7523163" y="5613400"/>
          <p14:tracePt t="40929" x="7539038" y="5572125"/>
          <p14:tracePt t="40946" x="7539038" y="5548313"/>
          <p14:tracePt t="40963" x="7546975" y="5489575"/>
          <p14:tracePt t="40979" x="7572375" y="5440363"/>
          <p14:tracePt t="40996" x="7613650" y="5307013"/>
          <p14:tracePt t="41013" x="7639050" y="5265738"/>
          <p14:tracePt t="41030" x="7654925" y="5224463"/>
          <p14:tracePt t="41046" x="7696200" y="5157788"/>
          <p14:tracePt t="41063" x="7721600" y="5108575"/>
          <p14:tracePt t="41079" x="7762875" y="5041900"/>
          <p14:tracePt t="41096" x="7804150" y="4975225"/>
          <p14:tracePt t="41113" x="7829550" y="4908550"/>
          <p14:tracePt t="41129" x="7854950" y="4851400"/>
          <p14:tracePt t="41146" x="7878763" y="4818063"/>
          <p14:tracePt t="41164" x="7896225" y="4759325"/>
          <p14:tracePt t="41179" x="7920038" y="4718050"/>
          <p14:tracePt t="41196" x="7937500" y="4668838"/>
          <p14:tracePt t="41213" x="7937500" y="4619625"/>
          <p14:tracePt t="41229" x="7962900" y="4560888"/>
          <p14:tracePt t="41246" x="7970838" y="4511675"/>
          <p14:tracePt t="41263" x="8004175" y="4452938"/>
          <p14:tracePt t="41280" x="8027988" y="4403725"/>
          <p14:tracePt t="41296" x="8037513" y="4362450"/>
          <p14:tracePt t="41313" x="8078788" y="4321175"/>
          <p14:tracePt t="41330" x="8102600" y="4287838"/>
          <p14:tracePt t="41346" x="8143875" y="4229100"/>
          <p14:tracePt t="41363" x="8169275" y="4203700"/>
          <p14:tracePt t="41379" x="8186738" y="4187825"/>
          <p14:tracePt t="41396" x="8202613" y="4179888"/>
          <p14:tracePt t="41413" x="8210550" y="4162425"/>
          <p14:tracePt t="41429" x="8228013" y="4138613"/>
          <p14:tracePt t="41446" x="8235950" y="4121150"/>
          <p14:tracePt t="41463" x="8269288" y="4097338"/>
          <p14:tracePt t="41479" x="8293100" y="4071938"/>
          <p14:tracePt t="41496" x="8318500" y="4054475"/>
          <p14:tracePt t="41513" x="8359775" y="4046538"/>
          <p14:tracePt t="41529" x="8401050" y="4046538"/>
          <p14:tracePt t="41546" x="8434388" y="4046538"/>
          <p14:tracePt t="41563" x="8475663" y="4046538"/>
          <p14:tracePt t="41580" x="8518525" y="4046538"/>
          <p14:tracePt t="41596" x="8542338" y="4046538"/>
          <p14:tracePt t="41613" x="8583613" y="4046538"/>
          <p14:tracePt t="41629" x="8624888" y="4046538"/>
          <p14:tracePt t="41646" x="8650288" y="4054475"/>
          <p14:tracePt t="41663" x="8675688" y="4071938"/>
          <p14:tracePt t="41679" x="8691563" y="4087813"/>
          <p14:tracePt t="41696" x="8699500" y="4097338"/>
          <p14:tracePt t="41713" x="8699500" y="4113213"/>
          <p14:tracePt t="41729" x="8716963" y="4121150"/>
          <p14:tracePt t="41746" x="8732838" y="4154488"/>
          <p14:tracePt t="41763" x="8732838" y="4179888"/>
          <p14:tracePt t="42790" x="8758238" y="4759325"/>
          <p14:tracePt t="43212" x="8742363" y="4759325"/>
          <p14:tracePt t="43230" x="8699500" y="4784725"/>
          <p14:tracePt t="43246" x="8634413" y="4818063"/>
          <p14:tracePt t="43263" x="8583613" y="4843463"/>
          <p14:tracePt t="43280" x="8501063" y="4867275"/>
          <p14:tracePt t="43296" x="8451850" y="4892675"/>
          <p14:tracePt t="43313" x="8401050" y="4908550"/>
          <p14:tracePt t="43330" x="8335963" y="4918075"/>
          <p14:tracePt t="43346" x="8277225" y="4933950"/>
          <p14:tracePt t="43363" x="8228013" y="4951413"/>
          <p14:tracePt t="43379" x="8169275" y="4959350"/>
          <p14:tracePt t="43396" x="8102600" y="4959350"/>
          <p14:tracePt t="43413" x="8078788" y="4975225"/>
          <p14:tracePt t="43430" x="8037513" y="4975225"/>
          <p14:tracePt t="43446" x="7986713" y="4983163"/>
          <p14:tracePt t="43463" x="7962900" y="4983163"/>
          <p14:tracePt t="43479" x="7945438" y="4983163"/>
          <p14:tracePt t="43512" x="7937500" y="4983163"/>
          <p14:tracePt t="43615" x="7920038" y="4983163"/>
          <p14:tracePt t="43704" x="7937500" y="4983163"/>
          <p14:tracePt t="43729" x="7962900" y="4983163"/>
          <p14:tracePt t="43746" x="7986713" y="5000625"/>
          <p14:tracePt t="43762" x="8012113" y="5026025"/>
          <p14:tracePt t="43779" x="8053388" y="5041900"/>
          <p14:tracePt t="43796" x="8102600" y="5067300"/>
          <p14:tracePt t="43813" x="8169275" y="5091113"/>
          <p14:tracePt t="43829" x="8228013" y="5108575"/>
          <p14:tracePt t="44842" x="8475663" y="5157788"/>
          <p14:tracePt t="52633" x="8475663" y="5132388"/>
          <p14:tracePt t="52649" x="8475663" y="5108575"/>
          <p14:tracePt t="52664" x="8475663" y="5067300"/>
          <p14:tracePt t="52680" x="8501063" y="4983163"/>
          <p14:tracePt t="52696" x="8534400" y="4843463"/>
          <p14:tracePt t="52712" x="8567738" y="4710113"/>
          <p14:tracePt t="52729" x="8601075" y="4627563"/>
          <p14:tracePt t="52746" x="8624888" y="4535488"/>
          <p14:tracePt t="52763" x="8634413" y="4470400"/>
          <p14:tracePt t="52779" x="8667750" y="4419600"/>
          <p14:tracePt t="52796" x="8667750" y="4386263"/>
          <p14:tracePt t="52813" x="8675688" y="4362450"/>
          <p14:tracePt t="52829" x="8675688" y="4337050"/>
          <p14:tracePt t="52846" x="8675688" y="4321175"/>
          <p14:tracePt t="52895" x="8675688" y="4311650"/>
          <p14:tracePt t="52994" x="8675688" y="4295775"/>
          <p14:tracePt t="53028" x="8667750" y="4295775"/>
          <p14:tracePt t="53046" x="8650288" y="4295775"/>
          <p14:tracePt t="53062" x="8624888" y="4295775"/>
          <p14:tracePt t="53079" x="8601075" y="4295775"/>
          <p14:tracePt t="53096" x="8583613" y="4295775"/>
          <p14:tracePt t="53113" x="8567738" y="4287838"/>
          <p14:tracePt t="53129" x="8559800" y="4270375"/>
          <p14:tracePt t="53164" x="8559800" y="4246563"/>
          <p14:tracePt t="53179" x="8559800" y="4229100"/>
          <p14:tracePt t="53196" x="8559800" y="4221163"/>
          <p14:tracePt t="53213" x="8542338" y="4187825"/>
          <p14:tracePt t="53230" x="8542338" y="4179888"/>
          <p14:tracePt t="53246" x="8534400" y="4179888"/>
          <p14:tracePt t="53263" x="8534400" y="4162425"/>
          <p14:tracePt t="53295" x="8501063" y="4162425"/>
          <p14:tracePt t="53313" x="8493125" y="4162425"/>
          <p14:tracePt t="53329" x="8475663" y="4162425"/>
          <p14:tracePt t="53346" x="8467725" y="4162425"/>
          <p14:tracePt t="53362" x="8451850" y="4162425"/>
          <p14:tracePt t="53379" x="8434388" y="4162425"/>
          <p14:tracePt t="53428" x="8426450" y="4162425"/>
          <p14:tracePt t="53446" x="8426450" y="4179888"/>
          <p14:tracePt t="53679" x="8434388" y="4162425"/>
          <p14:tracePt t="53696" x="8451850" y="4162425"/>
          <p14:tracePt t="53712" x="8451850" y="4154488"/>
          <p14:tracePt t="53729" x="8467725" y="4154488"/>
          <p14:tracePt t="54756" x="8501063" y="4138613"/>
          <p14:tracePt t="56766" x="8501063" y="4154488"/>
          <p14:tracePt t="56814" x="8518525" y="4154488"/>
          <p14:tracePt t="56879" x="8534400" y="4154488"/>
          <p14:tracePt t="56912" x="8542338" y="4154488"/>
          <p14:tracePt t="57938" x="8624888" y="4121150"/>
          <p14:tracePt t="58095" x="8634413" y="4121150"/>
          <p14:tracePt t="58128" x="8650288" y="4121150"/>
          <p14:tracePt t="58163" x="8667750" y="4121150"/>
          <p14:tracePt t="58445" x="8650288" y="4121150"/>
          <p14:tracePt t="58463" x="8634413" y="4121150"/>
          <p14:tracePt t="58495" x="8624888" y="4121150"/>
          <p14:tracePt t="58578" x="8609013" y="4121150"/>
          <p14:tracePt t="58612" x="8601075" y="4138613"/>
          <p14:tracePt t="58629" x="8583613" y="4138613"/>
          <p14:tracePt t="58646" x="8567738" y="4154488"/>
          <p14:tracePt t="58678" x="8559800" y="4154488"/>
          <p14:tracePt t="59118" x="8567738" y="4154488"/>
          <p14:tracePt t="60262" x="8583613" y="4154488"/>
          <p14:tracePt t="60280" x="8583613" y="4138613"/>
          <p14:tracePt t="61307" x="8601075" y="4221163"/>
          <p14:tracePt t="61317" x="8601075" y="4229100"/>
          <p14:tracePt t="61345" x="8601075" y="4246563"/>
          <p14:tracePt t="61362" x="8601075" y="4254500"/>
          <p14:tracePt t="61380" x="8601075" y="4270375"/>
          <p14:tracePt t="61445" x="8601075" y="4287838"/>
          <p14:tracePt t="61463" x="8601075" y="4295775"/>
          <p14:tracePt t="61479" x="8609013" y="4295775"/>
          <p14:tracePt t="61496" x="8609013" y="4311650"/>
          <p14:tracePt t="61513" x="8609013" y="4321175"/>
          <p14:tracePt t="61545" x="8609013" y="4337050"/>
          <p14:tracePt t="61578" x="8609013" y="4352925"/>
          <p14:tracePt t="61612" x="8609013" y="4362450"/>
          <p14:tracePt t="61661" x="8609013" y="4378325"/>
          <p14:tracePt t="61695" x="8609013" y="4386263"/>
          <p14:tracePt t="61745" x="8609013" y="4403725"/>
          <p14:tracePt t="61829" x="8609013" y="4419600"/>
          <p14:tracePt t="61846" x="8609013" y="4427538"/>
          <p14:tracePt t="61878" x="8609013" y="4445000"/>
          <p14:tracePt t="61945" x="8609013" y="4452938"/>
          <p14:tracePt t="61978" x="8609013" y="4470400"/>
          <p14:tracePt t="61996" x="8609013" y="4486275"/>
          <p14:tracePt t="62279" x="8609013" y="4494213"/>
          <p14:tracePt t="62297" x="8609013" y="4511675"/>
          <p14:tracePt t="62313" x="8609013" y="4519613"/>
          <p14:tracePt t="62330" x="8609013" y="4535488"/>
          <p14:tracePt t="62346" x="8609013" y="4552950"/>
          <p14:tracePt t="63359" x="8559800" y="4818063"/>
          <p14:tracePt t="63371" x="8559800" y="4802188"/>
          <p14:tracePt t="63545" x="8542338" y="4826000"/>
          <p14:tracePt t="63563" x="8542338" y="4851400"/>
          <p14:tracePt t="63579" x="8542338" y="4884738"/>
          <p14:tracePt t="63595" x="8542338" y="4892675"/>
          <p14:tracePt t="63613" x="8542338" y="4908550"/>
          <p14:tracePt t="63629" x="8542338" y="4918075"/>
          <p14:tracePt t="63646" x="8542338" y="4933950"/>
          <p14:tracePt t="63678" x="8542338" y="4951413"/>
          <p14:tracePt t="63779" x="8542338" y="4959350"/>
          <p14:tracePt t="63812" x="8534400" y="4959350"/>
          <p14:tracePt t="64039" x="8501063" y="4975225"/>
          <p14:tracePt t="64047" x="8359775" y="5067300"/>
          <p14:tracePt t="64063" x="8186738" y="5175250"/>
          <p14:tracePt t="64079" x="7373938" y="5613400"/>
          <p14:tracePt t="64096" x="6311900" y="6169025"/>
          <p14:tracePt t="64113" x="5532438" y="6575425"/>
          <p14:tracePt t="65112" x="0" y="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  Factors Affecting Reaction Rate</a:t>
            </a:r>
          </a:p>
        </p:txBody>
      </p:sp>
      <p:pic>
        <p:nvPicPr>
          <p:cNvPr id="12" name="Picture 15" descr="\\Pc-server\-trans&amp;sum-\Mandy\AL-CHEM-2-PPT-(NEW)\fi13-15.GIF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06470" y="1828803"/>
            <a:ext cx="7418818" cy="3409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030270" y="5486403"/>
            <a:ext cx="7620000" cy="11695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 higher conc.  </a:t>
            </a:r>
            <a:r>
              <a:rPr lang="en-US" altLang="zh-CN" sz="2800" dirty="0">
                <a:solidFill>
                  <a:srgbClr val="2F5597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higher frequency of collisions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                       higher reaction rate</a:t>
            </a:r>
          </a:p>
        </p:txBody>
      </p:sp>
      <p:sp>
        <p:nvSpPr>
          <p:cNvPr id="16" name="Text Box 4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716395" y="992465"/>
            <a:ext cx="5370369" cy="52322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1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Concentration of Reactants</a:t>
            </a:r>
          </a:p>
        </p:txBody>
      </p:sp>
      <p:pic>
        <p:nvPicPr>
          <p:cNvPr id="3" name="Audio 2">
            <a:extLst>
              <a:ext uri="{FF2B5EF4-FFF2-40B4-BE49-F238E27FC236}">
                <a16:creationId xmlns:a16="http://schemas.microsoft.com/office/drawing/2014/main" id="{715E55D9-6A92-8028-D882-422ABD028B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49"/>
    </mc:Choice>
    <mc:Fallback>
      <p:transition spd="slow" advTm="26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  Factors Affecting Reaction Rate</a:t>
            </a:r>
          </a:p>
        </p:txBody>
      </p:sp>
      <p:sp>
        <p:nvSpPr>
          <p:cNvPr id="16" name="Text Box 4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716395" y="992465"/>
            <a:ext cx="2331605" cy="52322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1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Pressure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000250" y="4381324"/>
            <a:ext cx="8077200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900" lvl="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For reactions involving gaseous reactants, higher pressure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 higher conc. </a:t>
            </a:r>
            <a:r>
              <a:rPr lang="en-US" altLang="zh-CN" sz="2400" dirty="0">
                <a:solidFill>
                  <a:srgbClr val="2F5597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higher frequency of collisions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zh-TW" sz="2400" dirty="0">
                <a:solidFill>
                  <a:srgbClr val="2F5597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higher reaction rate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000250" y="5581653"/>
            <a:ext cx="8077200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As solids and liquids are incompressible, pressure change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may not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have significant effect on rate of reactions which just involve them.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9" name="Picture 10" descr="\\Pc-server\-trans&amp;sum-\Mandy\AL-CHEM-2-PPT-(NEW)\fi13-18.GIF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86050" y="1579818"/>
            <a:ext cx="6324600" cy="287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extLst>
              <a:ext uri="{FF2B5EF4-FFF2-40B4-BE49-F238E27FC236}">
                <a16:creationId xmlns:a16="http://schemas.microsoft.com/office/drawing/2014/main" id="{86A7077D-D425-566D-3C1E-5167168D46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54"/>
    </mc:Choice>
    <mc:Fallback>
      <p:transition spd="slow" advTm="58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Enthalpy</a:t>
            </a:r>
            <a:r>
              <a: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（焓）</a:t>
            </a:r>
          </a:p>
        </p:txBody>
      </p:sp>
      <p:sp>
        <p:nvSpPr>
          <p:cNvPr id="6" name="内容占位符 2"/>
          <p:cNvSpPr txBox="1"/>
          <p:nvPr/>
        </p:nvSpPr>
        <p:spPr>
          <a:xfrm>
            <a:off x="594339" y="990176"/>
            <a:ext cx="11234056" cy="2719669"/>
          </a:xfrm>
          <a:prstGeom prst="rect">
            <a:avLst/>
          </a:prstGeom>
        </p:spPr>
        <p:txBody>
          <a:bodyPr/>
          <a:lstStyle/>
          <a:p>
            <a:pPr marL="457200" lvl="0" indent="-457200" defTabSz="457200"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The energy exchange between a chemical reaction and its surroundings at constant pressure is the 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enthalpy change (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H)</a:t>
            </a:r>
            <a:r>
              <a:rPr lang="en-US" altLang="zh-CN" sz="3200" b="1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焓变</a:t>
            </a:r>
            <a:r>
              <a:rPr lang="en-US" altLang="zh-CN" sz="32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kumimoji="0" lang="en-US" altLang="zh-CN" sz="32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sym typeface="Symbol" panose="05050102010706020507" pitchFamily="18" charset="2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Enthalpy </a:t>
            </a: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rPr>
              <a:t>(</a:t>
            </a:r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焓</a:t>
            </a: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rPr>
              <a:t>)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(H)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can be considered as the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heat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at constant pressure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457200" lvl="0" indent="-457200" defTabSz="4572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Breaking bonds absorb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 </a:t>
            </a: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energy </a:t>
            </a: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断键吸热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 </a:t>
            </a:r>
            <a:br>
              <a:rPr lang="en-US" altLang="zh-CN" sz="2800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</a:b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Making bonds release energy </a:t>
            </a: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成键放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热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E9F5DE7-5943-1176-002A-A78829599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9706" y="4020674"/>
            <a:ext cx="6094482" cy="24938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  Factors Affecting Reaction Rate</a:t>
            </a:r>
          </a:p>
        </p:txBody>
      </p:sp>
      <p:sp>
        <p:nvSpPr>
          <p:cNvPr id="16" name="Text Box 4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716395" y="992465"/>
            <a:ext cx="2883605" cy="52322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1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Surface Area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8094" y="5168707"/>
            <a:ext cx="9909111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The smaller size of a solid reactant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 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the greater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contact surface area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between the reactants</a:t>
            </a:r>
            <a:r>
              <a:rPr lang="en-US" altLang="zh-TW" sz="2400" dirty="0">
                <a:solidFill>
                  <a:srgbClr val="2F5597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 </a:t>
            </a:r>
            <a:r>
              <a:rPr lang="en-US" altLang="zh-CN" sz="2400" dirty="0">
                <a:solidFill>
                  <a:srgbClr val="2F5597"/>
                </a:solidFill>
              </a:rPr>
              <a:t> </a:t>
            </a:r>
            <a:r>
              <a:rPr lang="en-US" altLang="zh-CN" sz="2400" dirty="0">
                <a:solidFill>
                  <a:srgbClr val="2F5597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the higher frequency of collisions</a:t>
            </a:r>
            <a:endParaRPr lang="en-US" altLang="zh-TW" sz="2400" dirty="0">
              <a:solidFill>
                <a:srgbClr val="2F5597"/>
              </a:solidFill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7" descr="\\Pc-server\-trans&amp;sum-\Mandy\AL-CHEM-2-PPT-(NEW)\fi13-19.GIF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33650" y="1582885"/>
            <a:ext cx="6381750" cy="350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extLst>
              <a:ext uri="{FF2B5EF4-FFF2-40B4-BE49-F238E27FC236}">
                <a16:creationId xmlns:a16="http://schemas.microsoft.com/office/drawing/2014/main" id="{41DCBBC4-EB1D-E3DB-DC86-0294835E37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4"/>
    </mc:Choice>
    <mc:Fallback>
      <p:transition spd="slow" advTm="37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  Factors Affecting Reaction Rate</a:t>
            </a:r>
          </a:p>
        </p:txBody>
      </p:sp>
      <p:sp>
        <p:nvSpPr>
          <p:cNvPr id="16" name="Text Box 4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716395" y="918574"/>
            <a:ext cx="2883605" cy="52322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1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Catalyst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046190" y="3455967"/>
            <a:ext cx="2971800" cy="707886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Uncatalysed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 reaction not completed after months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046190" y="4294170"/>
            <a:ext cx="2971800" cy="707886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MnO</a:t>
            </a:r>
            <a:r>
              <a:rPr kumimoji="0" lang="en-US" altLang="zh-TW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2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 as catalyst: rate</a:t>
            </a:r>
            <a:b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</a:b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significantly increased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046190" y="5132373"/>
            <a:ext cx="2971800" cy="707886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Reason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: Reaction through an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803463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alternative pathway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341880" y="5708946"/>
            <a:ext cx="4895850" cy="400110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2H</a:t>
            </a:r>
            <a:r>
              <a:rPr kumimoji="0" lang="en-US" altLang="zh-TW" sz="2000" b="0" i="0" u="none" strike="noStrike" kern="1200" cap="none" spc="0" normalizeH="0" baseline="-2500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2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O</a:t>
            </a:r>
            <a:r>
              <a:rPr kumimoji="0" lang="en-US" altLang="zh-TW" sz="2000" b="0" i="0" u="none" strike="noStrike" kern="1200" cap="none" spc="0" normalizeH="0" baseline="-2500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2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(</a:t>
            </a:r>
            <a:r>
              <a:rPr kumimoji="0" lang="en-US" altLang="zh-TW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aq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)   →   2H</a:t>
            </a:r>
            <a:r>
              <a:rPr kumimoji="0" lang="en-US" altLang="zh-TW" sz="2000" b="0" i="0" u="none" strike="noStrike" kern="1200" cap="none" spc="0" normalizeH="0" baseline="-2500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2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O(</a:t>
            </a:r>
            <a:r>
              <a:rPr kumimoji="0" lang="en-US" altLang="zh-TW" sz="2000" b="0" i="1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l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)  + O</a:t>
            </a:r>
            <a:r>
              <a:rPr kumimoji="0" lang="en-US" altLang="zh-TW" sz="2000" b="0" i="0" u="none" strike="noStrike" kern="1200" cap="none" spc="0" normalizeH="0" baseline="-2500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2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(</a:t>
            </a:r>
            <a:r>
              <a:rPr kumimoji="0" lang="en-US" altLang="zh-TW" sz="2000" b="0" i="1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g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)</a:t>
            </a:r>
          </a:p>
        </p:txBody>
      </p:sp>
      <p:pic>
        <p:nvPicPr>
          <p:cNvPr id="13" name="Picture 16" descr="\\Pc-server\-trans&amp;sum-\Mandy\AL-CHEM-2-PPT-(NEW)\Fi13-21.GIF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03805" y="2111671"/>
            <a:ext cx="4572000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065655" y="1724610"/>
            <a:ext cx="9421197" cy="830997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A </a:t>
            </a:r>
            <a:r>
              <a:rPr kumimoji="0" lang="en-US" altLang="zh-TW" sz="2400" b="0" i="1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catalyst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is a substance that alters the rate of a chemical reaction and remains chemically unchanged at the end of the reaction.</a:t>
            </a:r>
          </a:p>
        </p:txBody>
      </p:sp>
      <p:pic>
        <p:nvPicPr>
          <p:cNvPr id="3" name="Audio 2">
            <a:extLst>
              <a:ext uri="{FF2B5EF4-FFF2-40B4-BE49-F238E27FC236}">
                <a16:creationId xmlns:a16="http://schemas.microsoft.com/office/drawing/2014/main" id="{D487C642-3D04-6E43-189F-32ED01D275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917"/>
    </mc:Choice>
    <mc:Fallback>
      <p:transition spd="slow" advTm="140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  Factors Affecting Reaction Rate</a:t>
            </a:r>
          </a:p>
        </p:txBody>
      </p:sp>
      <p:sp>
        <p:nvSpPr>
          <p:cNvPr id="16" name="Text Box 4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716395" y="918574"/>
            <a:ext cx="2883605" cy="52322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1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Catalyst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617353" y="1681021"/>
            <a:ext cx="10273803" cy="610823"/>
          </a:xfrm>
          <a:prstGeom prst="rect">
            <a:avLst/>
          </a:prstGeom>
        </p:spPr>
        <p:txBody>
          <a:bodyPr/>
          <a:lstStyle/>
          <a:p>
            <a:pPr marL="465455" marR="0" lvl="0" indent="-46545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   Provides a new pathway for the reaction with a lower activation energy</a:t>
            </a:r>
          </a:p>
        </p:txBody>
      </p:sp>
      <p:pic>
        <p:nvPicPr>
          <p:cNvPr id="17" name="Picture 3" descr="ch12_33"/>
          <p:cNvPicPr>
            <a:picLocks noChangeAspect="1" noChangeArrowheads="1"/>
          </p:cNvPicPr>
          <p:nvPr/>
        </p:nvPicPr>
        <p:blipFill rotWithShape="1">
          <a:blip r:embed="rId6"/>
          <a:srcRect l="5833" t="11893" r="10021" b="5685"/>
          <a:stretch>
            <a:fillRect/>
          </a:stretch>
        </p:blipFill>
        <p:spPr bwMode="auto">
          <a:xfrm>
            <a:off x="916653" y="2291844"/>
            <a:ext cx="4133386" cy="3790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9" descr="\\Pc-server\-trans&amp;sum-\Mandy\AL-CHEM-2-PPT-(NEW)\fi15-07.GIF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517"/>
          <a:stretch>
            <a:fillRect/>
          </a:stretch>
        </p:blipFill>
        <p:spPr bwMode="auto">
          <a:xfrm>
            <a:off x="5452854" y="2281380"/>
            <a:ext cx="5109731" cy="290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直接连接符 7"/>
          <p:cNvCxnSpPr/>
          <p:nvPr/>
        </p:nvCxnSpPr>
        <p:spPr>
          <a:xfrm>
            <a:off x="7813063" y="2540000"/>
            <a:ext cx="0" cy="22032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554445" y="4782351"/>
            <a:ext cx="517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</a:t>
            </a:r>
            <a:r>
              <a:rPr kumimoji="0" lang="en-US" altLang="zh-CN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</a:t>
            </a:r>
            <a:endParaRPr kumimoji="0" lang="zh-CN" alt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52854" y="5438991"/>
            <a:ext cx="562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More collisions will have sufficient energy, rate increase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D6893E5-0CEE-D2DA-65F9-9476BA2DC4B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945200" y="3300480"/>
              <a:ext cx="1941480" cy="1384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D6893E5-0CEE-D2DA-65F9-9476BA2DC4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35840" y="3291120"/>
                <a:ext cx="1960200" cy="14036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extLst>
              <a:ext uri="{FF2B5EF4-FFF2-40B4-BE49-F238E27FC236}">
                <a16:creationId xmlns:a16="http://schemas.microsoft.com/office/drawing/2014/main" id="{070B267D-F271-BC37-C2D7-35931527DE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957"/>
    </mc:Choice>
    <mc:Fallback>
      <p:transition spd="slow" advTm="191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build="p" autoUpdateAnimBg="0"/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13965" x="5548313" y="6376988"/>
          <p14:tracePt t="13983" x="6046788" y="5888038"/>
          <p14:tracePt t="13996" x="6643688" y="5381625"/>
          <p14:tracePt t="14016" x="7083425" y="5067300"/>
          <p14:tracePt t="14031" x="7605713" y="4759325"/>
          <p14:tracePt t="14047" x="7829550" y="4627563"/>
          <p14:tracePt t="14064" x="7970838" y="4552950"/>
          <p14:tracePt t="14080" x="8069263" y="4511675"/>
          <p14:tracePt t="14097" x="8102600" y="4486275"/>
          <p14:tracePt t="14114" x="8120063" y="4486275"/>
          <p14:tracePt t="14264" x="8102600" y="4486275"/>
          <p14:tracePt t="14281" x="8094663" y="4486275"/>
          <p14:tracePt t="14297" x="8069263" y="4486275"/>
          <p14:tracePt t="15324" x="1550988" y="4851400"/>
          <p14:tracePt t="15334" x="1550988" y="4818063"/>
          <p14:tracePt t="15348" x="1550988" y="4776788"/>
          <p14:tracePt t="15364" x="1509713" y="4684713"/>
          <p14:tracePt t="15380" x="1476375" y="4586288"/>
          <p14:tracePt t="15397" x="1443038" y="4486275"/>
          <p14:tracePt t="15414" x="1435100" y="4427538"/>
          <p14:tracePt t="15430" x="1435100" y="4378325"/>
          <p14:tracePt t="15447" x="1435100" y="4352925"/>
          <p14:tracePt t="15464" x="1435100" y="4321175"/>
          <p14:tracePt t="15480" x="1417638" y="4311650"/>
          <p14:tracePt t="15713" x="1460500" y="4311650"/>
          <p14:tracePt t="15730" x="1550988" y="4311650"/>
          <p14:tracePt t="15747" x="1658938" y="4311650"/>
          <p14:tracePt t="15764" x="1882775" y="4287838"/>
          <p14:tracePt t="15780" x="2057400" y="4254500"/>
          <p14:tracePt t="15797" x="2297113" y="4246563"/>
          <p14:tracePt t="15814" x="2454275" y="4229100"/>
          <p14:tracePt t="15830" x="2571750" y="4229100"/>
          <p14:tracePt t="15847" x="2670175" y="4229100"/>
          <p14:tracePt t="15864" x="2736850" y="4221163"/>
          <p14:tracePt t="15880" x="2770188" y="4221163"/>
          <p14:tracePt t="15897" x="2786063" y="4203700"/>
          <p14:tracePt t="15913" x="2786063" y="4179888"/>
          <p14:tracePt t="15931" x="2786063" y="4121150"/>
          <p14:tracePt t="15947" x="2786063" y="4097338"/>
          <p14:tracePt t="15964" x="2770188" y="4071938"/>
          <p14:tracePt t="15981" x="2770188" y="4046538"/>
          <p14:tracePt t="15998" x="2762250" y="4021138"/>
          <p14:tracePt t="16014" x="2762250" y="3989388"/>
          <p14:tracePt t="16030" x="2762250" y="3979863"/>
          <p14:tracePt t="16047" x="2770188" y="3963988"/>
          <p14:tracePt t="16064" x="2803525" y="3956050"/>
          <p14:tracePt t="16080" x="2828925" y="3922713"/>
          <p14:tracePt t="16097" x="2870200" y="3914775"/>
          <p14:tracePt t="16114" x="2894013" y="3871913"/>
          <p14:tracePt t="16130" x="2944813" y="3848100"/>
          <p14:tracePt t="16147" x="2968625" y="3822700"/>
          <p14:tracePt t="16164" x="3009900" y="3806825"/>
          <p14:tracePt t="16180" x="3035300" y="3789363"/>
          <p14:tracePt t="16197" x="3076575" y="3765550"/>
          <p14:tracePt t="16214" x="3101975" y="3756025"/>
          <p14:tracePt t="16231" x="3117850" y="3740150"/>
          <p14:tracePt t="16247" x="3143250" y="3740150"/>
          <p14:tracePt t="16264" x="3160713" y="3722688"/>
          <p14:tracePt t="16281" x="3168650" y="3714750"/>
          <p14:tracePt t="16297" x="3184525" y="3698875"/>
          <p14:tracePt t="16314" x="3192463" y="3690938"/>
          <p14:tracePt t="16346" x="3209925" y="3690938"/>
          <p14:tracePt t="16364" x="3209925" y="3673475"/>
          <p14:tracePt t="16480" x="3225800" y="3673475"/>
          <p14:tracePt t="17506" x="3765550" y="3856038"/>
          <p14:tracePt t="17517" x="3781425" y="3897313"/>
          <p14:tracePt t="17546" x="3781425" y="3914775"/>
          <p14:tracePt t="17564" x="3790950" y="3914775"/>
          <p14:tracePt t="17612" x="3790950" y="3922713"/>
          <p14:tracePt t="17630" x="3806825" y="3922713"/>
          <p14:tracePt t="17696" x="3806825" y="3938588"/>
          <p14:tracePt t="17731" x="3822700" y="3938588"/>
          <p14:tracePt t="17863" x="3832225" y="3938588"/>
          <p14:tracePt t="19191" x="3822700" y="3938588"/>
          <p14:tracePt t="19199" x="3806825" y="3963988"/>
          <p14:tracePt t="19215" x="3781425" y="3979863"/>
          <p14:tracePt t="19231" x="3716338" y="4021138"/>
          <p14:tracePt t="19247" x="3624263" y="4054475"/>
          <p14:tracePt t="20271" x="1144588" y="4951413"/>
          <p14:tracePt t="20273" x="1103313" y="4975225"/>
          <p14:tracePt t="20283" x="1044575" y="5000625"/>
          <p14:tracePt t="20298" x="954088" y="5041900"/>
          <p14:tracePt t="20314" x="838200" y="5091113"/>
          <p14:tracePt t="20330" x="622300" y="5183188"/>
          <p14:tracePt t="20347" x="439738" y="5265738"/>
          <p14:tracePt t="20364" x="249238" y="5348288"/>
          <p14:tracePt t="20380" x="107950" y="5414963"/>
          <p14:tracePt t="20397" x="15875" y="5448300"/>
          <p14:tracePt t="25815" x="66675" y="5954713"/>
          <p14:tracePt t="25831" x="182563" y="5911850"/>
          <p14:tracePt t="25848" x="315913" y="5862638"/>
          <p14:tracePt t="25864" x="447675" y="5813425"/>
          <p14:tracePt t="25881" x="581025" y="5772150"/>
          <p14:tracePt t="25897" x="679450" y="5746750"/>
          <p14:tracePt t="25914" x="771525" y="5705475"/>
          <p14:tracePt t="25931" x="879475" y="5646738"/>
          <p14:tracePt t="25947" x="928688" y="5622925"/>
          <p14:tracePt t="25964" x="977900" y="5581650"/>
          <p14:tracePt t="25981" x="1044575" y="5548313"/>
          <p14:tracePt t="25999" x="1111250" y="5507038"/>
          <p14:tracePt t="26014" x="1144588" y="5481638"/>
          <p14:tracePt t="26031" x="1169988" y="5464175"/>
          <p14:tracePt t="26047" x="1177925" y="5440363"/>
          <p14:tracePt t="26063" x="1219200" y="5414963"/>
          <p14:tracePt t="26080" x="1235075" y="5373688"/>
          <p14:tracePt t="26097" x="1260475" y="5348288"/>
          <p14:tracePt t="26113" x="1277938" y="5332413"/>
          <p14:tracePt t="26130" x="1285875" y="5314950"/>
          <p14:tracePt t="26147" x="1301750" y="5307013"/>
          <p14:tracePt t="26163" x="1327150" y="5281613"/>
          <p14:tracePt t="26180" x="1352550" y="5265738"/>
          <p14:tracePt t="26197" x="1393825" y="5224463"/>
          <p14:tracePt t="26213" x="1443038" y="5183188"/>
          <p14:tracePt t="26230" x="1484313" y="5149850"/>
          <p14:tracePt t="26247" x="1525588" y="5116513"/>
          <p14:tracePt t="26264" x="1550988" y="5091113"/>
          <p14:tracePt t="26281" x="1566863" y="5083175"/>
          <p14:tracePt t="26297" x="1592263" y="5049838"/>
          <p14:tracePt t="26330" x="1609725" y="5041900"/>
          <p14:tracePt t="26347" x="1609725" y="5026025"/>
          <p14:tracePt t="26363" x="1617663" y="5026025"/>
          <p14:tracePt t="26779" x="1617663" y="5041900"/>
          <p14:tracePt t="26797" x="1609725" y="5041900"/>
          <p14:tracePt t="26814" x="1609725" y="5049838"/>
          <p14:tracePt t="26831" x="1576388" y="5067300"/>
          <p14:tracePt t="26863" x="1566863" y="5083175"/>
          <p14:tracePt t="27888" x="1062038" y="5422900"/>
          <p14:tracePt t="27890" x="1036638" y="5448300"/>
          <p14:tracePt t="27900" x="1011238" y="5448300"/>
          <p14:tracePt t="27914" x="995363" y="5464175"/>
          <p14:tracePt t="27930" x="977900" y="5464175"/>
          <p14:tracePt t="27963" x="969963" y="5464175"/>
          <p14:tracePt t="28013" x="954088" y="5464175"/>
          <p14:tracePt t="28063" x="946150" y="5464175"/>
          <p14:tracePt t="28080" x="928688" y="5481638"/>
          <p14:tracePt t="28113" x="903288" y="5481638"/>
          <p14:tracePt t="28130" x="903288" y="5489575"/>
          <p14:tracePt t="28147" x="887413" y="5489575"/>
          <p14:tracePt t="28193" x="887413" y="5481638"/>
          <p14:tracePt t="28201" x="887413" y="5464175"/>
          <p14:tracePt t="28214" x="912813" y="5448300"/>
          <p14:tracePt t="28230" x="969963" y="5414963"/>
          <p14:tracePt t="28247" x="1011238" y="5381625"/>
          <p14:tracePt t="28263" x="1044575" y="5373688"/>
          <p14:tracePt t="28280" x="1085850" y="5357813"/>
          <p14:tracePt t="28297" x="1111250" y="5348288"/>
          <p14:tracePt t="28313" x="1144588" y="5332413"/>
          <p14:tracePt t="28330" x="1177925" y="5314950"/>
          <p14:tracePt t="28347" x="1235075" y="5307013"/>
          <p14:tracePt t="28364" x="1244600" y="5291138"/>
          <p14:tracePt t="28380" x="1277938" y="5281613"/>
          <p14:tracePt t="28397" x="1309688" y="5265738"/>
          <p14:tracePt t="28414" x="1327150" y="5265738"/>
          <p14:tracePt t="28446" x="1343025" y="5249863"/>
          <p14:tracePt t="28464" x="1352550" y="5249863"/>
          <p14:tracePt t="28480" x="1376363" y="5240338"/>
          <p14:tracePt t="28497" x="1393825" y="5224463"/>
          <p14:tracePt t="28513" x="1409700" y="5224463"/>
          <p14:tracePt t="28631" x="1409700" y="5216525"/>
          <p14:tracePt t="28679" x="1409700" y="5199063"/>
          <p14:tracePt t="28697" x="1393825" y="5199063"/>
          <p14:tracePt t="28809" x="1409700" y="5199063"/>
          <p14:tracePt t="28829" x="1417638" y="5199063"/>
          <p14:tracePt t="28847" x="1460500" y="5199063"/>
          <p14:tracePt t="28863" x="1484313" y="5199063"/>
          <p14:tracePt t="28880" x="1525588" y="5183188"/>
          <p14:tracePt t="28897" x="1566863" y="5183188"/>
          <p14:tracePt t="28914" x="1592263" y="5175250"/>
          <p14:tracePt t="28930" x="1633538" y="5175250"/>
          <p14:tracePt t="29957" x="1833563" y="5157788"/>
          <p14:tracePt t="30958" x="1841500" y="5149850"/>
          <p14:tracePt t="30966" x="1874838" y="5132388"/>
          <p14:tracePt t="30981" x="1908175" y="5108575"/>
          <p14:tracePt t="30998" x="1990725" y="5067300"/>
          <p14:tracePt t="31014" x="2122488" y="5016500"/>
          <p14:tracePt t="32037" x="6700838" y="3856038"/>
          <p14:tracePt t="32215" x="6726238" y="3848100"/>
          <p14:tracePt t="32231" x="6767513" y="3822700"/>
          <p14:tracePt t="32247" x="6900863" y="3756025"/>
          <p14:tracePt t="32264" x="7150100" y="3648075"/>
          <p14:tracePt t="32281" x="7497763" y="3475038"/>
          <p14:tracePt t="32297" x="7854950" y="3300413"/>
          <p14:tracePt t="32313" x="7970838" y="3251200"/>
          <p14:tracePt t="32330" x="8069263" y="3225800"/>
          <p14:tracePt t="32347" x="8102600" y="3209925"/>
          <p14:tracePt t="32364" x="8120063" y="3209925"/>
          <p14:tracePt t="32380" x="8135938" y="3209925"/>
          <p14:tracePt t="32397" x="8143875" y="3209925"/>
          <p14:tracePt t="32446" x="8143875" y="3200400"/>
          <p14:tracePt t="32463" x="8143875" y="3184525"/>
          <p14:tracePt t="32480" x="8143875" y="3167063"/>
          <p14:tracePt t="32497" x="8102600" y="3143250"/>
          <p14:tracePt t="32514" x="8037513" y="3135313"/>
          <p14:tracePt t="32531" x="7878763" y="3135313"/>
          <p14:tracePt t="32547" x="7546975" y="3184525"/>
          <p14:tracePt t="32564" x="7431088" y="3225800"/>
          <p14:tracePt t="32580" x="7240588" y="3316288"/>
          <p14:tracePt t="32597" x="7058025" y="3424238"/>
          <p14:tracePt t="32614" x="6842125" y="3590925"/>
          <p14:tracePt t="32630" x="6775450" y="3657600"/>
          <p14:tracePt t="32647" x="6726238" y="3722688"/>
          <p14:tracePt t="32664" x="6684963" y="3789363"/>
          <p14:tracePt t="32680" x="6684963" y="3830638"/>
          <p14:tracePt t="32880" x="6684963" y="3848100"/>
          <p14:tracePt t="32898" x="6551613" y="3938588"/>
          <p14:tracePt t="32914" x="6145213" y="4162425"/>
          <p14:tracePt t="32930" x="5614988" y="4403725"/>
          <p14:tracePt t="32947" x="5183188" y="4552950"/>
          <p14:tracePt t="32964" x="4645025" y="4694238"/>
          <p14:tracePt t="32980" x="4354513" y="4759325"/>
          <p14:tracePt t="32998" x="4138613" y="4784725"/>
          <p14:tracePt t="33014" x="3963988" y="4802188"/>
          <p14:tracePt t="33031" x="3873500" y="4818063"/>
          <p14:tracePt t="33047" x="3822700" y="4818063"/>
          <p14:tracePt t="33064" x="3790950" y="4818063"/>
          <p14:tracePt t="33080" x="3765550" y="4818063"/>
          <p14:tracePt t="34107" x="4287838" y="4452938"/>
          <p14:tracePt t="35346" x="4254500" y="4452938"/>
          <p14:tracePt t="35364" x="4187825" y="4452938"/>
          <p14:tracePt t="35381" x="4113213" y="4452938"/>
          <p14:tracePt t="35397" x="4030663" y="4452938"/>
          <p14:tracePt t="36423" x="1674813" y="3963988"/>
          <p14:tracePt t="37112" x="1684338" y="3963988"/>
          <p14:tracePt t="37131" x="1741488" y="3963988"/>
          <p14:tracePt t="37147" x="1790700" y="3963988"/>
          <p14:tracePt t="37164" x="1898650" y="3963988"/>
          <p14:tracePt t="37180" x="2032000" y="3956050"/>
          <p14:tracePt t="37197" x="2139950" y="3956050"/>
          <p14:tracePt t="37214" x="2214563" y="3938588"/>
          <p14:tracePt t="37230" x="2297113" y="3922713"/>
          <p14:tracePt t="37247" x="2338388" y="3922713"/>
          <p14:tracePt t="37263" x="2389188" y="3922713"/>
          <p14:tracePt t="37280" x="2413000" y="3914775"/>
          <p14:tracePt t="37297" x="2454275" y="3914775"/>
          <p14:tracePt t="37314" x="2497138" y="3914775"/>
          <p14:tracePt t="37330" x="2538413" y="3914775"/>
          <p14:tracePt t="37347" x="2546350" y="3914775"/>
          <p14:tracePt t="37364" x="2571750" y="3914775"/>
          <p14:tracePt t="37396" x="2587625" y="3914775"/>
          <p14:tracePt t="37596" x="2587625" y="3897313"/>
          <p14:tracePt t="37646" x="2571750" y="3889375"/>
          <p14:tracePt t="37664" x="2520950" y="3871913"/>
          <p14:tracePt t="37681" x="2497138" y="3871913"/>
          <p14:tracePt t="38705" x="2562225" y="3582988"/>
          <p14:tracePt t="38708" x="2562225" y="3590925"/>
          <p14:tracePt t="38731" x="2546350" y="3590925"/>
          <p14:tracePt t="38747" x="2538413" y="3606800"/>
          <p14:tracePt t="38764" x="2538413" y="3632200"/>
          <p14:tracePt t="38780" x="2505075" y="3657600"/>
          <p14:tracePt t="38797" x="2497138" y="3690938"/>
          <p14:tracePt t="38814" x="2479675" y="3722688"/>
          <p14:tracePt t="38830" x="2471738" y="3756025"/>
          <p14:tracePt t="38847" x="2438400" y="3781425"/>
          <p14:tracePt t="38864" x="2430463" y="3806825"/>
          <p14:tracePt t="38881" x="2413000" y="3822700"/>
          <p14:tracePt t="38897" x="2405063" y="3856038"/>
          <p14:tracePt t="38914" x="2389188" y="3871913"/>
          <p14:tracePt t="38930" x="2389188" y="3889375"/>
          <p14:tracePt t="38963" x="2371725" y="3897313"/>
          <p14:tracePt t="39079" x="2371725" y="3914775"/>
          <p14:tracePt t="39113" x="2371725" y="3922713"/>
          <p14:tracePt t="39131" x="2371725" y="3938588"/>
          <p14:tracePt t="39147" x="2363788" y="3938588"/>
          <p14:tracePt t="39164" x="2363788" y="3956050"/>
          <p14:tracePt t="39196" x="2347913" y="3979863"/>
          <p14:tracePt t="39230" x="2347913" y="3989388"/>
          <p14:tracePt t="39247" x="2338388" y="3989388"/>
          <p14:tracePt t="39263" x="2338388" y="4005263"/>
          <p14:tracePt t="39329" x="2338388" y="4021138"/>
          <p14:tracePt t="39698" x="2322513" y="4021138"/>
          <p14:tracePt t="39714" x="2322513" y="4030663"/>
          <p14:tracePt t="39731" x="2305050" y="4046538"/>
          <p14:tracePt t="39747" x="2281238" y="4087813"/>
          <p14:tracePt t="39764" x="2255838" y="4113213"/>
          <p14:tracePt t="40789" x="2039938" y="4586288"/>
          <p14:tracePt t="73837" x="2057400" y="4586288"/>
          <p14:tracePt t="73847" x="2081213" y="4627563"/>
          <p14:tracePt t="73864" x="2106613" y="4651375"/>
          <p14:tracePt t="74890" x="2828925" y="2935288"/>
          <p14:tracePt t="74899" x="2836863" y="2919413"/>
          <p14:tracePt t="74979" x="2852738" y="2919413"/>
          <p14:tracePt t="74998" x="2852738" y="2901950"/>
          <p14:tracePt t="75012" x="2870200" y="2894013"/>
          <p14:tracePt t="75031" x="2878138" y="2878138"/>
          <p14:tracePt t="75047" x="2894013" y="2878138"/>
          <p14:tracePt t="75063" x="2894013" y="2868613"/>
          <p14:tracePt t="75080" x="2903538" y="2836863"/>
          <p14:tracePt t="75097" x="2935288" y="2811463"/>
          <p14:tracePt t="75113" x="2944813" y="2803525"/>
          <p14:tracePt t="75130" x="2960688" y="2786063"/>
          <p14:tracePt t="75163" x="2968625" y="2786063"/>
          <p14:tracePt t="75263" x="2968625" y="2803525"/>
          <p14:tracePt t="75281" x="2968625" y="2836863"/>
          <p14:tracePt t="75297" x="2968625" y="2852738"/>
          <p14:tracePt t="75313" x="2968625" y="2894013"/>
          <p14:tracePt t="75330" x="2968625" y="2919413"/>
          <p14:tracePt t="75346" x="2968625" y="2960688"/>
          <p14:tracePt t="75363" x="2968625" y="3009900"/>
          <p14:tracePt t="75380" x="3001963" y="3068638"/>
          <p14:tracePt t="75396" x="3027363" y="3101975"/>
          <p14:tracePt t="75413" x="3035300" y="3143250"/>
          <p14:tracePt t="75430" x="3076575" y="3200400"/>
          <p14:tracePt t="75446" x="3117850" y="3267075"/>
          <p14:tracePt t="75463" x="3160713" y="3333750"/>
          <p14:tracePt t="75480" x="3209925" y="3408363"/>
          <p14:tracePt t="75497" x="3259138" y="3490913"/>
          <p14:tracePt t="75513" x="3317875" y="3565525"/>
          <p14:tracePt t="75530" x="3341688" y="3624263"/>
          <p14:tracePt t="75547" x="3384550" y="3673475"/>
          <p14:tracePt t="75564" x="3408363" y="3714750"/>
          <p14:tracePt t="75580" x="3425825" y="3756025"/>
          <p14:tracePt t="75597" x="3433763" y="3789363"/>
          <p14:tracePt t="75613" x="3433763" y="3830638"/>
          <p14:tracePt t="75630" x="3433763" y="3856038"/>
          <p14:tracePt t="75647" x="3433763" y="3889375"/>
          <p14:tracePt t="81293" x="3449638" y="3889375"/>
          <p14:tracePt t="81301" x="3459163" y="3889375"/>
          <p14:tracePt t="81314" x="3492500" y="3889375"/>
          <p14:tracePt t="81330" x="3524250" y="3871913"/>
          <p14:tracePt t="81347" x="3557588" y="3856038"/>
          <p14:tracePt t="82369" x="7032625" y="4627563"/>
          <p14:tracePt t="82382" x="7032625" y="4643438"/>
          <p14:tracePt t="82398" x="7042150" y="4643438"/>
          <p14:tracePt t="82413" x="7042150" y="4651375"/>
          <p14:tracePt t="82679" x="7083425" y="4651375"/>
          <p14:tracePt t="82697" x="7191375" y="4651375"/>
          <p14:tracePt t="82714" x="7572375" y="4586288"/>
          <p14:tracePt t="82730" x="7904163" y="4511675"/>
          <p14:tracePt t="82746" x="8102600" y="4470400"/>
          <p14:tracePt t="82763" x="8318500" y="4403725"/>
          <p14:tracePt t="82780" x="8434388" y="4386263"/>
          <p14:tracePt t="82796" x="8534400" y="4378325"/>
          <p14:tracePt t="82813" x="8583613" y="4378325"/>
          <p14:tracePt t="82830" x="8609013" y="4378325"/>
          <p14:tracePt t="82864" x="8624888" y="4378325"/>
          <p14:tracePt t="82928" x="8624888" y="4386263"/>
          <p14:tracePt t="82947" x="8624888" y="4427538"/>
          <p14:tracePt t="82964" x="8624888" y="4452938"/>
          <p14:tracePt t="82997" x="8624888" y="4486275"/>
          <p14:tracePt t="83013" x="8624888" y="4494213"/>
          <p14:tracePt t="83030" x="8624888" y="4519613"/>
          <p14:tracePt t="83047" x="8624888" y="4560888"/>
          <p14:tracePt t="83063" x="8624888" y="4619625"/>
          <p14:tracePt t="83080" x="8634413" y="4651375"/>
          <p14:tracePt t="83097" x="8634413" y="4684713"/>
          <p14:tracePt t="83113" x="8634413" y="4710113"/>
          <p14:tracePt t="83130" x="8634413" y="4751388"/>
          <p14:tracePt t="83146" x="8634413" y="4784725"/>
          <p14:tracePt t="83163" x="8634413" y="4826000"/>
          <p14:tracePt t="83180" x="8634413" y="4867275"/>
          <p14:tracePt t="83197" x="8634413" y="4884738"/>
          <p14:tracePt t="83213" x="8634413" y="4892675"/>
          <p14:tracePt t="83230" x="8634413" y="4908550"/>
          <p14:tracePt t="83247" x="8650288" y="4918075"/>
          <p14:tracePt t="83263" x="8667750" y="4933950"/>
          <p14:tracePt t="83280" x="8675688" y="4959350"/>
          <p14:tracePt t="83297" x="8699500" y="4975225"/>
          <p14:tracePt t="83313" x="8716963" y="4983163"/>
          <p14:tracePt t="83330" x="8742363" y="5000625"/>
          <p14:tracePt t="83347" x="8758238" y="5000625"/>
          <p14:tracePt t="83363" x="8766175" y="5016500"/>
          <p14:tracePt t="83396" x="8783638" y="5026025"/>
          <p14:tracePt t="83429" x="8799513" y="5026025"/>
          <p14:tracePt t="83846" x="8807450" y="5026025"/>
          <p14:tracePt t="83864" x="8850313" y="5026025"/>
          <p14:tracePt t="83880" x="8932863" y="5026025"/>
          <p14:tracePt t="83897" x="9031288" y="5026025"/>
          <p14:tracePt t="83913" x="9090025" y="5026025"/>
          <p14:tracePt t="83930" x="9182100" y="5041900"/>
          <p14:tracePt t="83946" x="9247188" y="5041900"/>
          <p14:tracePt t="83963" x="9297988" y="5049838"/>
          <p14:tracePt t="83980" x="9355138" y="5067300"/>
          <p14:tracePt t="83998" x="9388475" y="5067300"/>
          <p14:tracePt t="84013" x="9429750" y="5067300"/>
          <p14:tracePt t="84030" x="9471025" y="5067300"/>
          <p14:tracePt t="84046" x="9496425" y="5083175"/>
          <p14:tracePt t="84063" x="9521825" y="5083175"/>
          <p14:tracePt t="84080" x="9563100" y="5091113"/>
          <p14:tracePt t="84096" x="9588500" y="5108575"/>
          <p14:tracePt t="84113" x="9620250" y="5108575"/>
          <p14:tracePt t="84130" x="9645650" y="5108575"/>
          <p14:tracePt t="84147" x="9653588" y="5116513"/>
          <p14:tracePt t="84164" x="9671050" y="5116513"/>
          <p14:tracePt t="84180" x="9686925" y="5116513"/>
          <p14:tracePt t="84212" x="9694863" y="5116513"/>
          <p14:tracePt t="84230" x="9712325" y="5132388"/>
          <p14:tracePt t="84262" x="9720263" y="5132388"/>
          <p14:tracePt t="84280" x="9737725" y="5149850"/>
          <p14:tracePt t="84312" x="9753600" y="5149850"/>
          <p14:tracePt t="84330" x="9753600" y="5157788"/>
          <p14:tracePt t="84347" x="9761538" y="5157788"/>
          <p14:tracePt t="84379" x="9761538" y="5175250"/>
          <p14:tracePt t="87660" x="9753600" y="5175250"/>
          <p14:tracePt t="87668" x="9737725" y="5175250"/>
          <p14:tracePt t="87681" x="9720263" y="5175250"/>
          <p14:tracePt t="87697" x="9686925" y="5157788"/>
          <p14:tracePt t="87713" x="9629775" y="5157788"/>
          <p14:tracePt t="87730" x="9578975" y="5149850"/>
          <p14:tracePt t="87747" x="9521825" y="5116513"/>
          <p14:tracePt t="87763" x="9447213" y="5083175"/>
          <p14:tracePt t="87780" x="9405938" y="5067300"/>
          <p14:tracePt t="87797" x="9355138" y="5049838"/>
          <p14:tracePt t="87814" x="9297988" y="5026025"/>
          <p14:tracePt t="87830" x="9272588" y="5026025"/>
          <p14:tracePt t="87847" x="9223375" y="5016500"/>
          <p14:tracePt t="87863" x="9190038" y="5016500"/>
          <p14:tracePt t="87880" x="9182100" y="5016500"/>
          <p14:tracePt t="87897" x="9164638" y="5016500"/>
          <p14:tracePt t="87929" x="9156700" y="5016500"/>
          <p14:tracePt t="88028" x="9156700" y="5026025"/>
          <p14:tracePt t="88047" x="9156700" y="5041900"/>
          <p14:tracePt t="88062" x="9156700" y="5049838"/>
          <p14:tracePt t="88081" x="9156700" y="5083175"/>
          <p14:tracePt t="88097" x="9164638" y="5091113"/>
          <p14:tracePt t="88114" x="9182100" y="5091113"/>
          <p14:tracePt t="88130" x="9190038" y="5108575"/>
          <p14:tracePt t="88147" x="9223375" y="5116513"/>
          <p14:tracePt t="88163" x="9231313" y="5132388"/>
          <p14:tracePt t="88180" x="9247188" y="5149850"/>
          <p14:tracePt t="88196" x="9256713" y="5149850"/>
          <p14:tracePt t="88213" x="9256713" y="5157788"/>
          <p14:tracePt t="88246" x="9272588" y="5157788"/>
          <p14:tracePt t="88263" x="9272588" y="5175250"/>
          <p14:tracePt t="88280" x="9288463" y="5175250"/>
          <p14:tracePt t="88348" x="9297988" y="5183188"/>
          <p14:tracePt t="88430" x="9297988" y="5199063"/>
          <p14:tracePt t="88462" x="9313863" y="5199063"/>
          <p14:tracePt t="88480" x="9321800" y="5199063"/>
          <p14:tracePt t="88497" x="9339263" y="5216525"/>
          <p14:tracePt t="88513" x="9380538" y="5216525"/>
          <p14:tracePt t="88530" x="9405938" y="5216525"/>
          <p14:tracePt t="88546" x="9447213" y="5216525"/>
          <p14:tracePt t="88563" x="9471025" y="5216525"/>
          <p14:tracePt t="88580" x="9496425" y="5216525"/>
          <p14:tracePt t="88596" x="9512300" y="5216525"/>
          <p14:tracePt t="88613" x="9537700" y="5216525"/>
          <p14:tracePt t="88630" x="9555163" y="5216525"/>
          <p14:tracePt t="88647" x="9563100" y="5216525"/>
          <p14:tracePt t="88663" x="9578975" y="5216525"/>
          <p14:tracePt t="88680" x="9588500" y="5216525"/>
          <p14:tracePt t="88697" x="9604375" y="5216525"/>
          <p14:tracePt t="88714" x="9620250" y="5216525"/>
          <p14:tracePt t="88730" x="9629775" y="5216525"/>
          <p14:tracePt t="89739" x="9671050" y="5183188"/>
          <p14:tracePt t="89752" x="9363075" y="5083175"/>
          <p14:tracePt t="89764" x="9048750" y="4983163"/>
          <p14:tracePt t="89780" x="8716963" y="4867275"/>
          <p14:tracePt t="89797" x="8302625" y="4751388"/>
          <p14:tracePt t="89813" x="8069263" y="4710113"/>
          <p14:tracePt t="89830" x="7788275" y="4684713"/>
          <p14:tracePt t="89847" x="7588250" y="4684713"/>
          <p14:tracePt t="89863" x="7431088" y="4684713"/>
          <p14:tracePt t="89880" x="7299325" y="4684713"/>
          <p14:tracePt t="89897" x="7240588" y="4668838"/>
          <p14:tracePt t="89914" x="7173913" y="4643438"/>
          <p14:tracePt t="89930" x="7165975" y="4627563"/>
          <p14:tracePt t="89947" x="7140575" y="4619625"/>
          <p14:tracePt t="89963" x="7140575" y="4586288"/>
          <p14:tracePt t="89980" x="7124700" y="4560888"/>
          <p14:tracePt t="89997" x="7107238" y="4552950"/>
          <p14:tracePt t="90013" x="7099300" y="4519613"/>
          <p14:tracePt t="90030" x="7083425" y="4511675"/>
          <p14:tracePt t="90046" x="7058025" y="4486275"/>
          <p14:tracePt t="90063" x="7032625" y="4470400"/>
          <p14:tracePt t="90080" x="6967538" y="4445000"/>
          <p14:tracePt t="90097" x="6908800" y="4445000"/>
          <p14:tracePt t="90113" x="6834188" y="4419600"/>
          <p14:tracePt t="90130" x="6743700" y="4386263"/>
          <p14:tracePt t="90147" x="6677025" y="4378325"/>
          <p14:tracePt t="90163" x="6610350" y="4362450"/>
          <p14:tracePt t="90180" x="6543675" y="4337050"/>
          <p14:tracePt t="90197" x="6443663" y="4311650"/>
          <p14:tracePt t="90213" x="6394450" y="4270375"/>
          <p14:tracePt t="90230" x="6353175" y="4246563"/>
          <p14:tracePt t="90247" x="6278563" y="4203700"/>
          <p14:tracePt t="90263" x="6261100" y="4179888"/>
          <p14:tracePt t="90280" x="6245225" y="4162425"/>
          <p14:tracePt t="90297" x="6237288" y="4138613"/>
          <p14:tracePt t="90667" x="6219825" y="4138613"/>
          <p14:tracePt t="90680" x="6211888" y="4138613"/>
          <p14:tracePt t="90697" x="6178550" y="4121150"/>
          <p14:tracePt t="90713" x="6170613" y="4121150"/>
          <p14:tracePt t="90730" x="6145213" y="4113213"/>
          <p14:tracePt t="90747" x="6129338" y="4113213"/>
          <p14:tracePt t="90764" x="6103938" y="4097338"/>
          <p14:tracePt t="90780" x="6080125" y="4071938"/>
          <p14:tracePt t="90797" x="6046788" y="4046538"/>
          <p14:tracePt t="91822" x="6013450" y="2919413"/>
          <p14:tracePt t="96430" x="6013450" y="2935288"/>
          <p14:tracePt t="96447" x="6021388" y="2960688"/>
          <p14:tracePt t="96464" x="6080125" y="3001963"/>
          <p14:tracePt t="96480" x="6196013" y="3076575"/>
          <p14:tracePt t="96497" x="6286500" y="3135313"/>
          <p14:tracePt t="96513" x="6369050" y="3184525"/>
          <p14:tracePt t="96530" x="6443663" y="3225800"/>
          <p14:tracePt t="96546" x="6510338" y="3275013"/>
          <p14:tracePt t="96563" x="6577013" y="3341688"/>
          <p14:tracePt t="96580" x="6635750" y="3408363"/>
          <p14:tracePt t="96597" x="6677025" y="3457575"/>
          <p14:tracePt t="96613" x="6710363" y="3516313"/>
          <p14:tracePt t="96630" x="6726238" y="3557588"/>
          <p14:tracePt t="96647" x="6743700" y="3582988"/>
          <p14:tracePt t="96663" x="6743700" y="3590925"/>
          <p14:tracePt t="96680" x="6751638" y="3606800"/>
          <p14:tracePt t="96696" x="6751638" y="3624263"/>
          <p14:tracePt t="96713" x="6751638" y="3648075"/>
          <p14:tracePt t="96730" x="6767513" y="3657600"/>
          <p14:tracePt t="96763" x="6767513" y="3673475"/>
          <p14:tracePt t="96780" x="6767513" y="3722688"/>
          <p14:tracePt t="96796" x="6767513" y="3789363"/>
          <p14:tracePt t="96813" x="6767513" y="3889375"/>
          <p14:tracePt t="96830" x="6767513" y="4005263"/>
          <p14:tracePt t="96846" x="6767513" y="4087813"/>
          <p14:tracePt t="96863" x="6775450" y="4179888"/>
          <p14:tracePt t="96880" x="6792913" y="4287838"/>
          <p14:tracePt t="96896" x="6818313" y="4362450"/>
          <p14:tracePt t="96913" x="6842125" y="4419600"/>
          <p14:tracePt t="96929" x="6883400" y="4452938"/>
          <p14:tracePt t="96947" x="6908800" y="4486275"/>
          <p14:tracePt t="96963" x="6924675" y="4494213"/>
          <p14:tracePt t="96980" x="6942138" y="4494213"/>
          <p14:tracePt t="96999" x="6975475" y="4511675"/>
          <p14:tracePt t="97013" x="7032625" y="4535488"/>
          <p14:tracePt t="97030" x="7099300" y="4576763"/>
          <p14:tracePt t="97047" x="7165975" y="4602163"/>
          <p14:tracePt t="97063" x="7215188" y="4643438"/>
          <p14:tracePt t="97080" x="7281863" y="4668838"/>
          <p14:tracePt t="97096" x="7299325" y="4668838"/>
          <p14:tracePt t="97330" x="7323138" y="4668838"/>
          <p14:tracePt t="97347" x="7364413" y="4668838"/>
          <p14:tracePt t="97364" x="7415213" y="4668838"/>
          <p14:tracePt t="97380" x="7672388" y="4668838"/>
          <p14:tracePt t="97397" x="7829550" y="4684713"/>
          <p14:tracePt t="97413" x="8037513" y="4735513"/>
          <p14:tracePt t="97430" x="8235950" y="4759325"/>
          <p14:tracePt t="97449" x="8410575" y="4784725"/>
          <p14:tracePt t="97464" x="8542338" y="4802188"/>
          <p14:tracePt t="97480" x="8624888" y="4802188"/>
          <p14:tracePt t="97496" x="8699500" y="4818063"/>
          <p14:tracePt t="98522" x="8634413" y="4951413"/>
          <p14:tracePt t="98596" x="8624888" y="4933950"/>
          <p14:tracePt t="98613" x="8624888" y="4918075"/>
          <p14:tracePt t="98629" x="8609013" y="4918075"/>
          <p14:tracePt t="98662" x="8601075" y="4918075"/>
          <p14:tracePt t="98680" x="8601075" y="4908550"/>
          <p14:tracePt t="98745" x="8583613" y="4908550"/>
          <p14:tracePt t="98838" x="8567738" y="4908550"/>
          <p14:tracePt t="98863" x="8567738" y="4918075"/>
          <p14:tracePt t="98981" x="8567738" y="4933950"/>
          <p14:tracePt t="100162" x="8567738" y="4884738"/>
          <p14:tracePt t="100180" x="8567738" y="4802188"/>
          <p14:tracePt t="100197" x="8567738" y="4710113"/>
          <p14:tracePt t="101222" x="9455150" y="2868613"/>
          <p14:tracePt t="101233" x="9471025" y="2878138"/>
          <p14:tracePt t="101248" x="9488488" y="2894013"/>
          <p14:tracePt t="101264" x="9496425" y="2894013"/>
          <p14:tracePt t="101280" x="9512300" y="2894013"/>
          <p14:tracePt t="101297" x="9537700" y="2894013"/>
          <p14:tracePt t="101313" x="9563100" y="2894013"/>
          <p14:tracePt t="101329" x="9588500" y="2894013"/>
          <p14:tracePt t="101346" x="9604375" y="2894013"/>
          <p14:tracePt t="101363" x="9620250" y="2878138"/>
          <p14:tracePt t="101380" x="9629775" y="2878138"/>
          <p14:tracePt t="101396" x="9645650" y="2878138"/>
          <p14:tracePt t="101413" x="9671050" y="2868613"/>
          <p14:tracePt t="101430" x="9686925" y="2868613"/>
          <p14:tracePt t="101446" x="9694863" y="2868613"/>
          <p14:tracePt t="101463" x="9712325" y="2868613"/>
          <p14:tracePt t="101480" x="9720263" y="2868613"/>
          <p14:tracePt t="101530" x="9720263" y="2878138"/>
          <p14:tracePt t="101546" x="9720263" y="2901950"/>
          <p14:tracePt t="101563" x="9712325" y="2986088"/>
          <p14:tracePt t="101580" x="9671050" y="3092450"/>
          <p14:tracePt t="101597" x="9578975" y="3292475"/>
          <p14:tracePt t="101613" x="9496425" y="3424238"/>
          <p14:tracePt t="101630" x="9429750" y="3541713"/>
          <p14:tracePt t="101646" x="9380538" y="3648075"/>
          <p14:tracePt t="101663" x="9339263" y="3714750"/>
          <p14:tracePt t="101680" x="9297988" y="3789363"/>
          <p14:tracePt t="101696" x="9288463" y="3848100"/>
          <p14:tracePt t="101713" x="9288463" y="3856038"/>
          <p14:tracePt t="101730" x="9272588" y="3889375"/>
          <p14:tracePt t="101814" x="9256713" y="3889375"/>
          <p14:tracePt t="101845" x="9247188" y="3889375"/>
          <p14:tracePt t="101863" x="9231313" y="3889375"/>
          <p14:tracePt t="101896" x="9205913" y="3848100"/>
          <p14:tracePt t="101913" x="9190038" y="3806825"/>
          <p14:tracePt t="101930" x="9164638" y="3722688"/>
          <p14:tracePt t="101946" x="9131300" y="3648075"/>
          <p14:tracePt t="101963" x="9090025" y="3565525"/>
          <p14:tracePt t="101980" x="9031288" y="3490913"/>
          <p14:tracePt t="101997" x="8982075" y="3433763"/>
          <p14:tracePt t="102013" x="8940800" y="3382963"/>
          <p14:tracePt t="102030" x="8899525" y="3333750"/>
          <p14:tracePt t="102047" x="8866188" y="3292475"/>
          <p14:tracePt t="102063" x="8850313" y="3251200"/>
          <p14:tracePt t="102080" x="8832850" y="3225800"/>
          <p14:tracePt t="102097" x="8824913" y="3209925"/>
          <p14:tracePt t="102113" x="8824913" y="3184525"/>
          <p14:tracePt t="115595" x="8899525" y="3200400"/>
          <p14:tracePt t="115614" x="9048750" y="3267075"/>
          <p14:tracePt t="115630" x="9272588" y="3359150"/>
          <p14:tracePt t="115647" x="9521825" y="3457575"/>
          <p14:tracePt t="115663" x="9686925" y="3524250"/>
          <p14:tracePt t="115680" x="9869488" y="3590925"/>
          <p14:tracePt t="115697" x="10002838" y="3648075"/>
          <p14:tracePt t="115713" x="10118725" y="3690938"/>
          <p14:tracePt t="115730" x="10185400" y="3714750"/>
          <p14:tracePt t="115746" x="10250488" y="3722688"/>
          <p14:tracePt t="115763" x="10309225" y="3740150"/>
          <p14:tracePt t="115780" x="10334625" y="3756025"/>
          <p14:tracePt t="115796" x="10358438" y="3765550"/>
          <p14:tracePt t="115813" x="10383838" y="3781425"/>
          <p14:tracePt t="115830" x="10401300" y="3789363"/>
          <p14:tracePt t="115847" x="10417175" y="3806825"/>
          <p14:tracePt t="115863" x="10417175" y="3822700"/>
          <p14:tracePt t="115880" x="10383838" y="3830638"/>
          <p14:tracePt t="115896" x="10250488" y="3830638"/>
          <p14:tracePt t="115913" x="10052050" y="3848100"/>
          <p14:tracePt t="115929" x="9820275" y="3871913"/>
          <p14:tracePt t="115946" x="9512300" y="3938588"/>
          <p14:tracePt t="115963" x="9205913" y="4054475"/>
          <p14:tracePt t="115980" x="9007475" y="4138613"/>
          <p14:tracePt t="115997" x="8824913" y="4246563"/>
          <p14:tracePt t="116013" x="8675688" y="4337050"/>
          <p14:tracePt t="116030" x="8609013" y="4403725"/>
          <p14:tracePt t="116047" x="8559800" y="4452938"/>
          <p14:tracePt t="116063" x="8534400" y="4511675"/>
          <p14:tracePt t="116080" x="8501063" y="4535488"/>
          <p14:tracePt t="116096" x="8501063" y="4560888"/>
          <p14:tracePt t="116113" x="8501063" y="4576763"/>
          <p14:tracePt t="116130" x="8501063" y="4586288"/>
          <p14:tracePt t="116162" x="8501063" y="4602163"/>
          <p14:tracePt t="116180" x="8501063" y="4619625"/>
          <p14:tracePt t="116196" x="8493125" y="4643438"/>
          <p14:tracePt t="116213" x="8475663" y="4651375"/>
          <p14:tracePt t="116246" x="8475663" y="4668838"/>
          <p14:tracePt t="116263" x="8467725" y="4668838"/>
          <p14:tracePt t="116279" x="8467725" y="4684713"/>
          <p14:tracePt t="116296" x="8467725" y="4694238"/>
          <p14:tracePt t="116313" x="8467725" y="4710113"/>
          <p14:tracePt t="116330" x="8451850" y="4735513"/>
          <p14:tracePt t="116346" x="8451850" y="4751388"/>
          <p14:tracePt t="116363" x="8451850" y="4759325"/>
          <p14:tracePt t="116379" x="8451850" y="4776788"/>
          <p14:tracePt t="116396" x="8451850" y="4784725"/>
          <p14:tracePt t="116413" x="8451850" y="4802188"/>
          <p14:tracePt t="116430" x="8451850" y="4818063"/>
          <p14:tracePt t="116447" x="8451850" y="4826000"/>
          <p14:tracePt t="116495" x="8451850" y="4843463"/>
          <p14:tracePt t="116649" x="8467725" y="4843463"/>
          <p14:tracePt t="116679" x="8493125" y="4826000"/>
          <p14:tracePt t="116697" x="8518525" y="4826000"/>
          <p14:tracePt t="116713" x="8534400" y="4818063"/>
          <p14:tracePt t="116730" x="8559800" y="4818063"/>
          <p14:tracePt t="117755" x="8501063" y="4776788"/>
          <p14:tracePt t="117758" x="8493125" y="4776788"/>
          <p14:tracePt t="117780" x="8467725" y="4776788"/>
          <p14:tracePt t="117796" x="8451850" y="4759325"/>
          <p14:tracePt t="117813" x="8426450" y="4759325"/>
          <p14:tracePt t="117830" x="8410575" y="4759325"/>
          <p14:tracePt t="117846" x="8385175" y="4759325"/>
          <p14:tracePt t="117863" x="8369300" y="4759325"/>
          <p14:tracePt t="117879" x="8359775" y="4759325"/>
          <p14:tracePt t="117896" x="8343900" y="4759325"/>
          <p14:tracePt t="117913" x="8335963" y="4759325"/>
          <p14:tracePt t="117930" x="8318500" y="4759325"/>
          <p14:tracePt t="117947" x="8293100" y="4759325"/>
          <p14:tracePt t="117963" x="8277225" y="4759325"/>
          <p14:tracePt t="117980" x="8251825" y="4759325"/>
          <p14:tracePt t="118012" x="8235950" y="4759325"/>
          <p14:tracePt t="118129" x="8228013" y="4759325"/>
          <p14:tracePt t="118146" x="8202613" y="4776788"/>
          <p14:tracePt t="118163" x="8186738" y="4776788"/>
          <p14:tracePt t="118180" x="8169275" y="4784725"/>
          <p14:tracePt t="118212" x="8161338" y="4802188"/>
          <p14:tracePt t="118296" x="8143875" y="4802188"/>
          <p14:tracePt t="118314" x="8135938" y="4802188"/>
          <p14:tracePt t="118328" x="8102600" y="4802188"/>
          <p14:tracePt t="118347" x="8094663" y="4802188"/>
          <p14:tracePt t="118363" x="8069263" y="4802188"/>
          <p14:tracePt t="118380" x="8037513" y="4802188"/>
          <p14:tracePt t="118396" x="8027988" y="4802188"/>
          <p14:tracePt t="118413" x="8004175" y="4802188"/>
          <p14:tracePt t="118430" x="7986713" y="4802188"/>
          <p14:tracePt t="118446" x="7986713" y="4784725"/>
          <p14:tracePt t="118463" x="7970838" y="4784725"/>
          <p14:tracePt t="118529" x="7970838" y="4776788"/>
          <p14:tracePt t="118547" x="7970838" y="4759325"/>
          <p14:tracePt t="118563" x="7970838" y="4718050"/>
          <p14:tracePt t="122681" x="7970838" y="4735513"/>
          <p14:tracePt t="122697" x="7970838" y="4759325"/>
          <p14:tracePt t="122713" x="7962900" y="4784725"/>
          <p14:tracePt t="122730" x="7945438" y="4826000"/>
          <p14:tracePt t="122747" x="7945438" y="4851400"/>
          <p14:tracePt t="122763" x="7945438" y="4892675"/>
          <p14:tracePt t="122780" x="7945438" y="4918075"/>
          <p14:tracePt t="122796" x="7945438" y="4951413"/>
          <p14:tracePt t="122813" x="7945438" y="4959350"/>
          <p14:tracePt t="122830" x="7945438" y="4975225"/>
          <p14:tracePt t="122946" x="7945438" y="4959350"/>
          <p14:tracePt t="122963" x="7945438" y="4918075"/>
          <p14:tracePt t="122979" x="7945438" y="4851400"/>
          <p14:tracePt t="122998" x="7945438" y="4818063"/>
          <p14:tracePt t="123013" x="7937500" y="4751388"/>
          <p14:tracePt t="123030" x="7920038" y="4694238"/>
          <p14:tracePt t="123047" x="7904163" y="4668838"/>
          <p14:tracePt t="123063" x="7896225" y="4643438"/>
          <p14:tracePt t="123080" x="7896225" y="4619625"/>
          <p14:tracePt t="123096" x="7896225" y="4560888"/>
          <p14:tracePt t="123113" x="7896225" y="4519613"/>
          <p14:tracePt t="123130" x="7896225" y="4486275"/>
          <p14:tracePt t="123146" x="7896225" y="4452938"/>
          <p14:tracePt t="123163" x="7896225" y="4419600"/>
          <p14:tracePt t="123180" x="7896225" y="4386263"/>
          <p14:tracePt t="123196" x="7896225" y="4352925"/>
          <p14:tracePt t="123213" x="7896225" y="4337050"/>
          <p14:tracePt t="123230" x="7896225" y="4321175"/>
          <p14:tracePt t="123329" x="7896225" y="4352925"/>
          <p14:tracePt t="123347" x="7896225" y="4419600"/>
          <p14:tracePt t="123363" x="7896225" y="4470400"/>
          <p14:tracePt t="123380" x="7896225" y="4535488"/>
          <p14:tracePt t="123396" x="7896225" y="4576763"/>
          <p14:tracePt t="123413" x="7896225" y="4602163"/>
          <p14:tracePt t="123429" x="7896225" y="4627563"/>
          <p14:tracePt t="123479" x="7904163" y="4619625"/>
          <p14:tracePt t="123496" x="7904163" y="4535488"/>
          <p14:tracePt t="123513" x="7945438" y="4337050"/>
          <p14:tracePt t="123530" x="7986713" y="4162425"/>
          <p14:tracePt t="123546" x="8027988" y="3914775"/>
          <p14:tracePt t="123563" x="8053388" y="3698875"/>
          <p14:tracePt t="123579" x="8078788" y="3516313"/>
          <p14:tracePt t="123597" x="8094663" y="3367088"/>
          <p14:tracePt t="123613" x="8102600" y="3233738"/>
          <p14:tracePt t="123630" x="8120063" y="3167063"/>
          <p14:tracePt t="123646" x="8120063" y="3092450"/>
          <p14:tracePt t="123663" x="8135938" y="3035300"/>
          <p14:tracePt t="123680" x="8135938" y="3027363"/>
          <p14:tracePt t="123696" x="8135938" y="3009900"/>
          <p14:tracePt t="123840" x="8135938" y="3027363"/>
          <p14:tracePt t="123848" x="8120063" y="3035300"/>
          <p14:tracePt t="123863" x="8102600" y="3068638"/>
          <p14:tracePt t="126746" x="0" y="0"/>
        </p14:tracePtLst>
        <p14:tracePtLst>
          <p14:tracePt t="177680" x="4313238" y="4918075"/>
          <p14:tracePt t="179214" x="1576388" y="306388"/>
          <p14:tracePt t="179232" x="1576388" y="373063"/>
          <p14:tracePt t="179247" x="1576388" y="422275"/>
          <p14:tracePt t="179263" x="1576388" y="439738"/>
          <p14:tracePt t="179484" x="1592263" y="447675"/>
          <p14:tracePt t="179497" x="1617663" y="488950"/>
          <p14:tracePt t="179513" x="1700213" y="614363"/>
          <p14:tracePt t="179529" x="1808163" y="730250"/>
          <p14:tracePt t="179546" x="1990725" y="977900"/>
          <p14:tracePt t="179563" x="2139950" y="1169988"/>
          <p14:tracePt t="179579" x="2281238" y="1350963"/>
          <p14:tracePt t="179596" x="2363788" y="1435100"/>
          <p14:tracePt t="179613" x="2430463" y="1525588"/>
          <p14:tracePt t="179630" x="2505075" y="1617663"/>
          <p14:tracePt t="179646" x="2562225" y="1682750"/>
          <p14:tracePt t="179663" x="2613025" y="1749425"/>
          <p14:tracePt t="179680" x="2670175" y="1816100"/>
          <p14:tracePt t="179696" x="2679700" y="1831975"/>
          <p14:tracePt t="179713" x="2695575" y="1841500"/>
          <p14:tracePt t="179767" x="2695575" y="1857375"/>
          <p14:tracePt t="179878" x="2703513" y="1874838"/>
          <p14:tracePt t="179912" x="2720975" y="1882775"/>
          <p14:tracePt t="180920" x="2744788" y="1924050"/>
          <p14:tracePt t="181982" x="2762250" y="1924050"/>
          <p14:tracePt t="183001" x="8850313" y="2006600"/>
          <p14:tracePt t="183189" x="8866188" y="2006600"/>
          <p14:tracePt t="183197" x="8874125" y="2006600"/>
          <p14:tracePt t="183213" x="8956675" y="2006600"/>
          <p14:tracePt t="183230" x="8982075" y="2006600"/>
          <p14:tracePt t="183246" x="9048750" y="2006600"/>
          <p14:tracePt t="183263" x="9182100" y="2006600"/>
          <p14:tracePt t="183280" x="9247188" y="2006600"/>
          <p14:tracePt t="183296" x="9288463" y="2014538"/>
          <p14:tracePt t="183313" x="9297988" y="2014538"/>
          <p14:tracePt t="183351" x="9288463" y="2014538"/>
          <p14:tracePt t="183362" x="9272588" y="2014538"/>
          <p14:tracePt t="183379" x="9205913" y="2014538"/>
          <p14:tracePt t="183396" x="9139238" y="2014538"/>
          <p14:tracePt t="183412" x="9064625" y="2032000"/>
          <p14:tracePt t="183429" x="9007475" y="2039938"/>
          <p14:tracePt t="183446" x="8956675" y="2055813"/>
          <p14:tracePt t="183463" x="8915400" y="2081213"/>
          <p14:tracePt t="183479" x="8874125" y="2081213"/>
          <p14:tracePt t="183496" x="8850313" y="2098675"/>
          <p14:tracePt t="183513" x="8824913" y="2098675"/>
          <p14:tracePt t="183530" x="8799513" y="2122488"/>
          <p14:tracePt t="183546" x="8783638" y="2122488"/>
          <p14:tracePt t="183563" x="8758238" y="2139950"/>
          <p14:tracePt t="183579" x="8742363" y="2139950"/>
          <p14:tracePt t="183596" x="8716963" y="2147888"/>
          <p14:tracePt t="183613" x="8716963" y="2163763"/>
          <p14:tracePt t="183629" x="8699500" y="2163763"/>
          <p14:tracePt t="183646" x="8691563" y="2163763"/>
          <p14:tracePt t="183662" x="8675688" y="2173288"/>
          <p14:tracePt t="183679" x="8667750" y="2173288"/>
          <p14:tracePt t="183696" x="8650288" y="2173288"/>
          <p14:tracePt t="183713" x="8634413" y="2173288"/>
          <p14:tracePt t="183729" x="8609013" y="2189163"/>
          <p14:tracePt t="183762" x="8601075" y="2189163"/>
          <p14:tracePt t="183912" x="8609013" y="2189163"/>
          <p14:tracePt t="183929" x="8634413" y="2189163"/>
          <p14:tracePt t="183946" x="8650288" y="2189163"/>
          <p14:tracePt t="183963" x="8675688" y="2189163"/>
          <p14:tracePt t="183979" x="8699500" y="2189163"/>
          <p14:tracePt t="183997" x="8716963" y="2189163"/>
          <p14:tracePt t="184013" x="8742363" y="2173288"/>
          <p14:tracePt t="184029" x="8758238" y="2163763"/>
          <p14:tracePt t="184046" x="8766175" y="2147888"/>
          <p14:tracePt t="185068" x="9985375" y="2238375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31850" y="3639145"/>
            <a:ext cx="10515600" cy="923330"/>
          </a:xfrm>
        </p:spPr>
        <p:txBody>
          <a:bodyPr/>
          <a:lstStyle/>
          <a:p>
            <a:r>
              <a:rPr lang="en-US" altLang="zh-CN" i="0" dirty="0"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Part 4  </a:t>
            </a:r>
            <a:r>
              <a:rPr lang="en-US" altLang="zh-CN" b="1" dirty="0">
                <a:latin typeface="Algerian" panose="04020705040A02060702" pitchFamily="82" charset="0"/>
              </a:rPr>
              <a:t>1</a:t>
            </a:r>
            <a:endParaRPr lang="zh-CN" altLang="en-US" b="1" dirty="0">
              <a:latin typeface="Algerian" panose="04020705040A02060702" pitchFamily="82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>
                <a:latin typeface="Algerian" panose="04020705040A02060702" pitchFamily="82" charset="0"/>
              </a:rPr>
              <a:t>Reversible REACTION and Equilibrium</a:t>
            </a:r>
            <a:br>
              <a:rPr lang="en-US" altLang="zh-CN" sz="3600" b="1" dirty="0">
                <a:latin typeface="Algerian" panose="04020705040A02060702" pitchFamily="82" charset="0"/>
              </a:rPr>
            </a:br>
            <a:r>
              <a:rPr lang="en-US" altLang="zh-CN" sz="3600" b="1" dirty="0">
                <a:latin typeface="Algerian" panose="04020705040A02060702" pitchFamily="82" charset="0"/>
              </a:rPr>
              <a:t>(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可逆反应和平衡</a:t>
            </a:r>
            <a:r>
              <a:rPr lang="en-US" altLang="zh-CN" sz="3600" b="1" dirty="0">
                <a:latin typeface="Algerian" panose="04020705040A02060702" pitchFamily="82" charset="0"/>
              </a:rPr>
              <a:t>)</a:t>
            </a:r>
          </a:p>
        </p:txBody>
      </p:sp>
      <p:sp>
        <p:nvSpPr>
          <p:cNvPr id="7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Thermodynamics</a:t>
            </a: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283" y="567778"/>
            <a:ext cx="5318382" cy="3994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716E05B-75C3-E842-F69A-D2AE81700BEF}"/>
              </a:ext>
            </a:extLst>
          </p:cNvPr>
          <p:cNvSpPr txBox="1"/>
          <p:nvPr/>
        </p:nvSpPr>
        <p:spPr>
          <a:xfrm>
            <a:off x="5029201" y="5967056"/>
            <a:ext cx="6945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https://www.bilibili.com/video/BV1C34y1v7HK/?spm_id_from=333.337.search-card.all.click&amp;vd_source=b9cb3f6cec3babbf8eabad75c8245e6d</a:t>
            </a:r>
            <a:endParaRPr lang="en-US" dirty="0"/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6533B6BB-F335-0DEF-1F6F-D8AEC89BAC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10"/>
    </mc:Choice>
    <mc:Fallback>
      <p:transition spd="slow" advTm="21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89" x="9985375" y="2238375"/>
          <p14:tracePt t="3304" x="9910763" y="2238375"/>
          <p14:tracePt t="3319" x="9886950" y="2255838"/>
          <p14:tracePt t="3335" x="9786938" y="2281238"/>
          <p14:tracePt t="3352" x="9512300" y="2338388"/>
          <p14:tracePt t="3368" x="9247188" y="2405063"/>
          <p14:tracePt t="3385" x="8966200" y="2479675"/>
          <p14:tracePt t="3402" x="8650288" y="2603500"/>
          <p14:tracePt t="3418" x="8451850" y="2695575"/>
          <p14:tracePt t="3435" x="8210550" y="2786063"/>
          <p14:tracePt t="3452" x="8037513" y="2868613"/>
          <p14:tracePt t="3468" x="7945438" y="2878138"/>
          <p14:tracePt t="3485" x="7854950" y="2901950"/>
          <p14:tracePt t="3502" x="7812088" y="2901950"/>
          <p14:tracePt t="3518" x="7788275" y="2901950"/>
          <p14:tracePt t="3535" x="7762875" y="2901950"/>
          <p14:tracePt t="3551" x="7762875" y="2894013"/>
          <p14:tracePt t="15353" x="7737475" y="2868613"/>
          <p14:tracePt t="15369" x="7696200" y="2827338"/>
          <p14:tracePt t="15385" x="7672388" y="2770188"/>
          <p14:tracePt t="15402" x="7631113" y="2703513"/>
          <p14:tracePt t="15418" x="7588250" y="2628900"/>
          <p14:tracePt t="15435" x="7546975" y="2520950"/>
          <p14:tracePt t="15451" x="7497763" y="2430463"/>
          <p14:tracePt t="15468" x="7439025" y="2305050"/>
          <p14:tracePt t="15485" x="7373938" y="2189163"/>
          <p14:tracePt t="15501" x="7340600" y="2098675"/>
          <p14:tracePt t="15518" x="7307263" y="2014538"/>
          <p14:tracePt t="15535" x="7299325" y="1965325"/>
          <p14:tracePt t="15552" x="7281863" y="1939925"/>
          <p14:tracePt t="15568" x="7273925" y="1906588"/>
          <p14:tracePt t="15585" x="7273925" y="1857375"/>
          <p14:tracePt t="15601" x="7256463" y="1831975"/>
          <p14:tracePt t="15618" x="7256463" y="1790700"/>
          <p14:tracePt t="15635" x="7240588" y="1766888"/>
          <p14:tracePt t="15651" x="7240588" y="1749425"/>
          <p14:tracePt t="15668" x="7232650" y="1725613"/>
          <p14:tracePt t="15685" x="7232650" y="1708150"/>
          <p14:tracePt t="15702" x="7215188" y="1700213"/>
          <p14:tracePt t="15718" x="7207250" y="1682750"/>
          <p14:tracePt t="15734" x="7191375" y="1641475"/>
          <p14:tracePt t="15751" x="7173913" y="1617663"/>
          <p14:tracePt t="15768" x="7173913" y="1592263"/>
          <p14:tracePt t="15785" x="7165975" y="1550988"/>
          <p14:tracePt t="15801" x="7165975" y="1525588"/>
          <p14:tracePt t="15818" x="7165975" y="1509713"/>
          <p14:tracePt t="15835" x="7165975" y="1484313"/>
          <p14:tracePt t="15868" x="7165975" y="1443038"/>
          <p14:tracePt t="15885" x="7165975" y="1435100"/>
          <p14:tracePt t="15901" x="7165975" y="1393825"/>
          <p14:tracePt t="15918" x="7165975" y="1376363"/>
          <p14:tracePt t="15935" x="7165975" y="1368425"/>
          <p14:tracePt t="15951" x="7165975" y="1350963"/>
          <p14:tracePt t="16801" x="7150100" y="1368425"/>
          <p14:tracePt t="16819" x="7107238" y="1435100"/>
          <p14:tracePt t="16835" x="7032625" y="1566863"/>
          <p14:tracePt t="16852" x="6942138" y="1708150"/>
          <p14:tracePt t="17865" x="6569075" y="663575"/>
          <p14:tracePt t="17879" x="6551613" y="638175"/>
          <p14:tracePt t="17887" x="6527800" y="530225"/>
          <p14:tracePt t="17902" x="6502400" y="481013"/>
          <p14:tracePt t="17918" x="6486525" y="315913"/>
          <p14:tracePt t="17935" x="6486525" y="157163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Reversible reactions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r="51291"/>
          <a:stretch>
            <a:fillRect/>
          </a:stretch>
        </p:blipFill>
        <p:spPr>
          <a:xfrm>
            <a:off x="2207991" y="1862624"/>
            <a:ext cx="3055701" cy="2939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1672966" y="4802268"/>
                <a:ext cx="3992543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The blue crystals above are hydrated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copper(II) sulfate. On heating,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they turn to a white powder. This is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anhydrous copper(II) sulfate: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CuSO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.5H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O(s)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CuSO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(s) + 5H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O(l)</a:t>
                </a: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966" y="4802268"/>
                <a:ext cx="3992543" cy="1631216"/>
              </a:xfrm>
              <a:prstGeom prst="rect">
                <a:avLst/>
              </a:prstGeom>
              <a:blipFill rotWithShape="1">
                <a:blip r:embed="rId3"/>
                <a:stretch>
                  <a:fillRect l="-9" t="-24" r="1" b="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/>
          <p:cNvSpPr txBox="1"/>
          <p:nvPr/>
        </p:nvSpPr>
        <p:spPr>
          <a:xfrm>
            <a:off x="883763" y="914304"/>
            <a:ext cx="8759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When you heat copper(II) sulfate crystals …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/>
          <a:srcRect l="51291"/>
          <a:stretch>
            <a:fillRect/>
          </a:stretch>
        </p:blipFill>
        <p:spPr>
          <a:xfrm>
            <a:off x="6928310" y="1862624"/>
            <a:ext cx="3055701" cy="2939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6526491" y="4802268"/>
                <a:ext cx="3992543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The reaction is easy to reverse: add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water! The anhydrous copper(II)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sulfate gets hot and turns blue.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The reaction is:</a:t>
                </a:r>
              </a:p>
              <a:p>
                <a:pPr lvl="0">
                  <a:defRPr/>
                </a:pPr>
                <a:r>
                  <a:rPr lang="en-US" sz="2000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CuSO</a:t>
                </a:r>
                <a:r>
                  <a:rPr lang="en-US" sz="2000" baseline="-25000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en-US" sz="2000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(s) + 5H</a:t>
                </a:r>
                <a:r>
                  <a:rPr lang="en-US" sz="2000" baseline="-25000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000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O(l)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sz="2000" dirty="0" err="1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CuSO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.5H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O(s)</a:t>
                </a:r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6491" y="4802268"/>
                <a:ext cx="3992543" cy="1631216"/>
              </a:xfrm>
              <a:prstGeom prst="rect">
                <a:avLst/>
              </a:prstGeom>
              <a:blipFill rotWithShape="1">
                <a:blip r:embed="rId4"/>
                <a:stretch>
                  <a:fillRect l="-15" t="-24" r="6" b="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Reversible reactions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603314" y="1094783"/>
                <a:ext cx="9662475" cy="1375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</a:rPr>
                  <a:t>Reversible reaction(</a:t>
                </a:r>
                <a:r>
                  <a:rPr lang="zh-CN" altLang="en-US" sz="2400" dirty="0">
                    <a:solidFill>
                      <a:schemeClr val="accent2">
                        <a:lumMod val="50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可逆反应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</a:rPr>
                  <a:t>) can goes forward and backward</a:t>
                </a:r>
                <a:b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</a:rPr>
                </a:br>
                <a:endParaRPr lang="en-US" sz="28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rgbClr val="2F5597"/>
                    </a:solidFill>
                  </a:rPr>
                  <a:t>CuSO</a:t>
                </a:r>
                <a:r>
                  <a:rPr lang="en-US" sz="2800" baseline="-25000" dirty="0">
                    <a:solidFill>
                      <a:srgbClr val="2F5597"/>
                    </a:solidFill>
                  </a:rPr>
                  <a:t>4</a:t>
                </a:r>
                <a:r>
                  <a:rPr lang="en-US" sz="2800" dirty="0">
                    <a:solidFill>
                      <a:srgbClr val="2F5597"/>
                    </a:solidFill>
                  </a:rPr>
                  <a:t>.5H</a:t>
                </a:r>
                <a:r>
                  <a:rPr lang="en-US" sz="2800" baseline="-25000" dirty="0">
                    <a:solidFill>
                      <a:srgbClr val="2F5597"/>
                    </a:solidFill>
                  </a:rPr>
                  <a:t>2</a:t>
                </a:r>
                <a:r>
                  <a:rPr lang="en-US" sz="2800" dirty="0">
                    <a:solidFill>
                      <a:srgbClr val="2F5597"/>
                    </a:solidFill>
                  </a:rPr>
                  <a:t>O(s)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⇌ </m:t>
                    </m:r>
                  </m:oMath>
                </a14:m>
                <a:r>
                  <a:rPr lang="en-US" sz="2800" dirty="0">
                    <a:solidFill>
                      <a:srgbClr val="2F5597"/>
                    </a:solidFill>
                  </a:rPr>
                  <a:t>CuSO</a:t>
                </a:r>
                <a:r>
                  <a:rPr lang="en-US" sz="2800" baseline="-25000" dirty="0">
                    <a:solidFill>
                      <a:srgbClr val="2F5597"/>
                    </a:solidFill>
                  </a:rPr>
                  <a:t>4</a:t>
                </a:r>
                <a:r>
                  <a:rPr lang="en-US" sz="2800" dirty="0">
                    <a:solidFill>
                      <a:srgbClr val="2F5597"/>
                    </a:solidFill>
                  </a:rPr>
                  <a:t>(s) + 5H</a:t>
                </a:r>
                <a:r>
                  <a:rPr lang="en-US" sz="2800" baseline="-25000" dirty="0">
                    <a:solidFill>
                      <a:srgbClr val="2F5597"/>
                    </a:solidFill>
                  </a:rPr>
                  <a:t>2</a:t>
                </a:r>
                <a:r>
                  <a:rPr lang="en-US" sz="2800" dirty="0">
                    <a:solidFill>
                      <a:srgbClr val="2F5597"/>
                    </a:solidFill>
                  </a:rPr>
                  <a:t>O(l)</a:t>
                </a: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14" y="1094783"/>
                <a:ext cx="9662475" cy="1375056"/>
              </a:xfrm>
              <a:prstGeom prst="rect">
                <a:avLst/>
              </a:prstGeom>
              <a:blipFill rotWithShape="1">
                <a:blip r:embed="rId2"/>
                <a:stretch>
                  <a:fillRect l="-1" t="-3" r="4" b="-15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108" y="2278122"/>
            <a:ext cx="3749247" cy="295328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38645" y="3151703"/>
            <a:ext cx="737986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A reversible reaction is endothermic in one direction, and exothermic in the other.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The same amount of energy is transferred each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Reversible reactions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3314" y="1094783"/>
            <a:ext cx="96624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Some important reversible reactions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8405"/>
            <a:ext cx="12192000" cy="280119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内容占位符 2"/>
          <p:cNvSpPr>
            <a:spLocks noGrp="1"/>
          </p:cNvSpPr>
          <p:nvPr>
            <p:ph idx="4294967295"/>
          </p:nvPr>
        </p:nvSpPr>
        <p:spPr>
          <a:xfrm>
            <a:off x="1318009" y="994641"/>
            <a:ext cx="9555982" cy="430887"/>
          </a:xfrm>
        </p:spPr>
        <p:txBody>
          <a:bodyPr/>
          <a:lstStyle/>
          <a:p>
            <a:pPr>
              <a:buNone/>
            </a:pP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Chemical Equilibrium ‒ 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Reversible Reactions</a:t>
            </a:r>
            <a:endParaRPr lang="zh-CN" altLang="en-US" dirty="0"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15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2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 Equilibrium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1126"/>
            <a:ext cx="12192000" cy="25458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43165" y="4508210"/>
            <a:ext cx="37176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molecules of hydrogen react</a:t>
            </a:r>
          </a:p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one of nitrogen to form two of</a:t>
            </a:r>
          </a:p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ammonia. So if you put the correct</a:t>
            </a:r>
          </a:p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mixture of nitrogen and hydrogen</a:t>
            </a:r>
          </a:p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a closed container …</a:t>
            </a:r>
            <a:endParaRPr lang="en-US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48018" y="4508210"/>
            <a:ext cx="34959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will it all turn into ammonia?</a:t>
            </a:r>
          </a:p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No! Once a certain amount of</a:t>
            </a:r>
          </a:p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ammonia is formed, the system</a:t>
            </a:r>
          </a:p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reaches a state of </a:t>
            </a:r>
            <a:r>
              <a:rPr lang="en-US" sz="1800" b="1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</a:p>
          <a:p>
            <a:pPr algn="l"/>
            <a:r>
              <a:rPr lang="en-US" sz="1800" b="1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</a:t>
            </a:r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From then on …</a:t>
            </a:r>
            <a:endParaRPr lang="en-US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779164" y="4508210"/>
            <a:ext cx="34959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every time two ammonia</a:t>
            </a:r>
          </a:p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molecules form, another two</a:t>
            </a:r>
          </a:p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 down into nitrogen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hydrogen. So the level of ammonia remains unchanged.</a:t>
            </a:r>
            <a:endParaRPr lang="en-US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内容占位符 2"/>
          <p:cNvSpPr>
            <a:spLocks noGrp="1"/>
          </p:cNvSpPr>
          <p:nvPr>
            <p:ph idx="4294967295"/>
          </p:nvPr>
        </p:nvSpPr>
        <p:spPr>
          <a:xfrm>
            <a:off x="1318009" y="883804"/>
            <a:ext cx="9555982" cy="1212833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Chemical Equilibrium ‒ 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Reversible Reactions</a:t>
            </a:r>
          </a:p>
          <a:p>
            <a:pPr>
              <a:lnSpc>
                <a:spcPct val="150000"/>
              </a:lnSpc>
              <a:buFont typeface="Monotype Sorts" pitchFamily="2" charset="2"/>
              <a:buNone/>
            </a:pPr>
            <a:r>
              <a:rPr lang="en-US" altLang="zh-CN" sz="28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H</a:t>
            </a:r>
            <a:r>
              <a:rPr lang="en-US" altLang="zh-CN" sz="2800" baseline="-250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2</a:t>
            </a:r>
            <a:r>
              <a:rPr lang="en-US" altLang="zh-CN" sz="28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(g) + I</a:t>
            </a:r>
            <a:r>
              <a:rPr lang="en-US" altLang="zh-CN" sz="2800" baseline="-250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2</a:t>
            </a:r>
            <a:r>
              <a:rPr lang="en-US" altLang="zh-CN" sz="28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(g) ⇌ 2HI(g)</a:t>
            </a:r>
          </a:p>
        </p:txBody>
      </p:sp>
      <p:pic>
        <p:nvPicPr>
          <p:cNvPr id="6147" name="Picture 10" descr="\\Pc-server\-trans&amp;sum-\Mandy\AL-CHEM-2-PPT-(NEW)\fi16-08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3657" y="2233505"/>
            <a:ext cx="3917950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8" descr="\\Pc-server\-trans&amp;sum-\Mandy\AL-CHEM-2-PPT-(NEW)\fi16-09.GIF"/>
          <p:cNvPicPr>
            <a:picLocks noChangeAspect="1" noChangeArrowheads="1"/>
          </p:cNvPicPr>
          <p:nvPr/>
        </p:nvPicPr>
        <p:blipFill>
          <a:blip r:embed="rId4"/>
          <a:srcRect t="1445" r="6963"/>
          <a:stretch>
            <a:fillRect/>
          </a:stretch>
        </p:blipFill>
        <p:spPr bwMode="auto">
          <a:xfrm>
            <a:off x="6211203" y="2233506"/>
            <a:ext cx="403225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513982" y="1655790"/>
            <a:ext cx="6698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RATE of forward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rxn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=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Rate of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backword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rxn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2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 Equilibrium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135232" y="5763426"/>
            <a:ext cx="10151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solidFill>
                  <a:srgbClr val="2F5597"/>
                </a:solidFill>
                <a:latin typeface="Calibri" panose="020F0502020204030204"/>
                <a:ea typeface="宋体" panose="02010600030101010101" pitchFamily="2" charset="-122"/>
              </a:rPr>
              <a:t>In a closed system, a reversible reaction reaches a state of </a:t>
            </a:r>
            <a:r>
              <a:rPr lang="en-US" sz="2000" b="1" dirty="0">
                <a:solidFill>
                  <a:srgbClr val="2F5597"/>
                </a:solidFill>
                <a:latin typeface="Calibri" panose="020F0502020204030204"/>
                <a:ea typeface="宋体" panose="02010600030101010101" pitchFamily="2" charset="-122"/>
              </a:rPr>
              <a:t>dynamic equilibrium</a:t>
            </a:r>
            <a:r>
              <a:rPr lang="en-US" sz="2000" dirty="0">
                <a:solidFill>
                  <a:srgbClr val="2F5597"/>
                </a:solidFill>
                <a:latin typeface="Calibri" panose="020F0502020204030204"/>
                <a:ea typeface="宋体" panose="02010600030101010101" pitchFamily="2" charset="-122"/>
              </a:rPr>
              <a:t>(</a:t>
            </a:r>
            <a:r>
              <a:rPr lang="zh-CN" altLang="en-US" sz="2000" dirty="0">
                <a:solidFill>
                  <a:srgbClr val="2F559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动态平衡</a:t>
            </a:r>
            <a:r>
              <a:rPr lang="en-US" sz="2000" dirty="0">
                <a:solidFill>
                  <a:srgbClr val="2F5597"/>
                </a:solidFill>
                <a:latin typeface="Calibri" panose="020F0502020204030204"/>
                <a:ea typeface="宋体" panose="02010600030101010101" pitchFamily="2" charset="-122"/>
              </a:rPr>
              <a:t>), where the forward and back reactions take place at the </a:t>
            </a:r>
            <a:r>
              <a:rPr lang="en-US" sz="2000" b="1" dirty="0">
                <a:solidFill>
                  <a:srgbClr val="2F5597"/>
                </a:solidFill>
                <a:latin typeface="Calibri" panose="020F0502020204030204"/>
                <a:ea typeface="宋体" panose="02010600030101010101" pitchFamily="2" charset="-122"/>
              </a:rPr>
              <a:t>same rate</a:t>
            </a:r>
            <a:r>
              <a:rPr lang="en-US" sz="2000" dirty="0">
                <a:solidFill>
                  <a:srgbClr val="2F5597"/>
                </a:solidFill>
                <a:latin typeface="Calibri" panose="020F0502020204030204"/>
                <a:ea typeface="宋体" panose="02010600030101010101" pitchFamily="2" charset="-122"/>
              </a:rPr>
              <a:t>. So there is no overall change.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211" y="2039626"/>
            <a:ext cx="4315982" cy="3586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31850" y="3639145"/>
            <a:ext cx="10515600" cy="923330"/>
          </a:xfrm>
        </p:spPr>
        <p:txBody>
          <a:bodyPr/>
          <a:lstStyle/>
          <a:p>
            <a:r>
              <a:rPr lang="en-US" altLang="zh-CN" i="0"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Part 5 </a:t>
            </a:r>
            <a:r>
              <a:rPr lang="en-US" altLang="zh-CN" b="1" dirty="0">
                <a:latin typeface="Algerian" panose="04020705040A02060702" pitchFamily="82" charset="0"/>
              </a:rPr>
              <a:t>1</a:t>
            </a:r>
            <a:endParaRPr lang="zh-CN" altLang="en-US" b="1" dirty="0">
              <a:latin typeface="Algerian" panose="04020705040A02060702" pitchFamily="82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>
                <a:latin typeface="Algerian" panose="04020705040A02060702" pitchFamily="82" charset="0"/>
              </a:rPr>
              <a:t>Le </a:t>
            </a:r>
            <a:r>
              <a:rPr lang="en-US" altLang="zh-CN" sz="3600" b="1" dirty="0" err="1">
                <a:latin typeface="Algerian" panose="04020705040A02060702" pitchFamily="82" charset="0"/>
              </a:rPr>
              <a:t>Châtelier’s</a:t>
            </a:r>
            <a:r>
              <a:rPr lang="en-US" altLang="zh-CN" sz="3600" b="1" dirty="0">
                <a:latin typeface="Algerian" panose="04020705040A02060702" pitchFamily="82" charset="0"/>
              </a:rPr>
              <a:t> Principle</a:t>
            </a:r>
            <a:br>
              <a:rPr lang="en-US" altLang="zh-CN" sz="3600" b="1" dirty="0">
                <a:latin typeface="Algerian" panose="04020705040A02060702" pitchFamily="82" charset="0"/>
              </a:rPr>
            </a:br>
            <a:r>
              <a:rPr lang="en-US" altLang="zh-CN" sz="3600" b="1" dirty="0">
                <a:latin typeface="Algerian" panose="04020705040A02060702" pitchFamily="82" charset="0"/>
              </a:rPr>
              <a:t>(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列夏特列原理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“对着干”</a:t>
            </a:r>
            <a:r>
              <a:rPr lang="en-US" altLang="zh-CN" sz="3600" b="1" dirty="0">
                <a:latin typeface="Algerian" panose="04020705040A02060702" pitchFamily="82" charset="0"/>
              </a:rPr>
              <a:t>)</a:t>
            </a:r>
          </a:p>
        </p:txBody>
      </p:sp>
      <p:sp>
        <p:nvSpPr>
          <p:cNvPr id="7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  Equilibrium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0" t="5757" r="4132" b="12728"/>
          <a:stretch>
            <a:fillRect/>
          </a:stretch>
        </p:blipFill>
        <p:spPr>
          <a:xfrm rot="2254620">
            <a:off x="5325965" y="1292339"/>
            <a:ext cx="6621887" cy="416675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939787" y="4449396"/>
            <a:ext cx="48823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start off the reaction between iron and sulfur, you must heat the mixture. But soon it glows red hot - without the Bunsen burner!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590464" y="4449396"/>
            <a:ext cx="48822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When you add water to lime (calcium oxide) heat is given out, so the temperature rises. Here the rise is being measured.</a:t>
            </a:r>
          </a:p>
        </p:txBody>
      </p:sp>
      <p:sp>
        <p:nvSpPr>
          <p:cNvPr id="2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2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Exothermic reaction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932" y="1549818"/>
            <a:ext cx="3697122" cy="26281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3949" y="1550664"/>
            <a:ext cx="3346363" cy="2628193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50292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fr-FR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Le Châtelier’s Principle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73982" y="1052111"/>
            <a:ext cx="7116990" cy="4508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Equilibrium Position</a:t>
            </a:r>
            <a:b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</a:b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The rate of the forward reaction is equal to the rate of the reverse reaction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The relative concentrations of reactants and products at equilibrium.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At this point the concentrations don’t change unless a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stress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is applied to change the equilibrium.</a:t>
            </a: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/>
          <a:stretch>
            <a:fillRect/>
          </a:stretch>
        </p:blipFill>
        <p:spPr>
          <a:xfrm>
            <a:off x="7590972" y="1587821"/>
            <a:ext cx="4131128" cy="4057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50292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fr-FR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Le Châtelier’s Principle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34247" y="1058710"/>
            <a:ext cx="11186623" cy="4765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Le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Châtelier’s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Principle (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勒夏特列原理</a:t>
            </a:r>
            <a:r>
              <a:rPr lang="en-US" altLang="zh-CN" b="1" dirty="0">
                <a:solidFill>
                  <a:srgbClr val="C0504D">
                    <a:lumMod val="50000"/>
                  </a:srgb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)-Shifting the equilibrium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defRPr/>
            </a:pPr>
            <a:r>
              <a:rPr lang="en-US" altLang="zh-CN" dirty="0">
                <a:solidFill>
                  <a:srgbClr val="2F5597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Change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Concentration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Temperature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Pressure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8" name="矩形: 圆角 1"/>
          <p:cNvSpPr/>
          <p:nvPr/>
        </p:nvSpPr>
        <p:spPr>
          <a:xfrm>
            <a:off x="1308931" y="1744498"/>
            <a:ext cx="9574137" cy="1611261"/>
          </a:xfrm>
          <a:prstGeom prst="roundRect">
            <a:avLst/>
          </a:prstGeom>
          <a:noFill/>
          <a:ln w="28575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srgbClr val="2F5597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When a reversible reaction is in equilibrium and you make a change, the system </a:t>
            </a:r>
            <a:r>
              <a:rPr lang="en-US" altLang="zh-CN" sz="2800" b="1" dirty="0">
                <a:solidFill>
                  <a:srgbClr val="2F5597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acts to oppose the change</a:t>
            </a:r>
            <a:r>
              <a:rPr lang="en-US" altLang="zh-CN" sz="2800" dirty="0">
                <a:solidFill>
                  <a:srgbClr val="2F5597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, and restore equilibrium. A new equilibrium mixture forms.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4785"/>
            <a:ext cx="12192000" cy="3990876"/>
          </a:xfrm>
          <a:prstGeom prst="rect">
            <a:avLst/>
          </a:prstGeom>
        </p:spPr>
      </p:pic>
      <p:sp>
        <p:nvSpPr>
          <p:cNvPr id="4" name="标题 2"/>
          <p:cNvSpPr txBox="1"/>
          <p:nvPr/>
        </p:nvSpPr>
        <p:spPr>
          <a:xfrm>
            <a:off x="0" y="283347"/>
            <a:ext cx="50292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fr-FR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Le Châtelier’s Principle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6096000" y="5106098"/>
            <a:ext cx="61741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 energy level diagram for an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exothermic reaction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The products have lower energy than the reactants</a:t>
            </a:r>
          </a:p>
        </p:txBody>
      </p:sp>
      <p:sp>
        <p:nvSpPr>
          <p:cNvPr id="2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2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Exothermic reaction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707" y="1092656"/>
            <a:ext cx="4440367" cy="3537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369109" y="1780352"/>
                <a:ext cx="6461781" cy="13074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libri" panose="020F0502020204030204"/>
                    <a:ea typeface="宋体" panose="02010600030101010101" pitchFamily="2" charset="-122"/>
                  </a:rPr>
                  <a:t>Exothermic</a:t>
                </a:r>
                <a:r>
                  <a:rPr lang="en-US" sz="2400" dirty="0">
                    <a:solidFill>
                      <a:srgbClr val="002060"/>
                    </a:solidFill>
                    <a:latin typeface="Calibri" panose="020F0502020204030204"/>
                    <a:ea typeface="宋体" panose="02010600030101010101" pitchFamily="2" charset="-122"/>
                  </a:rPr>
                  <a:t> reactions can be described as: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i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/>
                    <a:ea typeface="宋体" panose="02010600030101010101" pitchFamily="2" charset="-122"/>
                  </a:rPr>
                  <a:t>reactants </a:t>
                </a:r>
                <a14:m>
                  <m:oMath xmlns:m="http://schemas.openxmlformats.org/officeDocument/2006/math">
                    <m:r>
                      <a:rPr lang="zh-CN" altLang="en-US" sz="3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sz="3200" b="1" i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/>
                    <a:ea typeface="宋体" panose="02010600030101010101" pitchFamily="2" charset="-122"/>
                  </a:rPr>
                  <a:t> </a:t>
                </a:r>
                <a:r>
                  <a:rPr lang="en-US" sz="3200" b="1" i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/>
                    <a:ea typeface="宋体" panose="02010600030101010101" pitchFamily="2" charset="-122"/>
                  </a:rPr>
                  <a:t>products + energy</a:t>
                </a: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109" y="1780352"/>
                <a:ext cx="6461781" cy="1307409"/>
              </a:xfrm>
              <a:prstGeom prst="rect">
                <a:avLst/>
              </a:prstGeom>
              <a:blipFill>
                <a:blip r:embed="rId4"/>
                <a:stretch>
                  <a:fillRect l="-2549" b="-125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312516" y="3770239"/>
                <a:ext cx="703740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CH</a:t>
                </a:r>
                <a:r>
                  <a:rPr lang="en-US" sz="2400" baseline="-25000" dirty="0">
                    <a:solidFill>
                      <a:srgbClr val="002060"/>
                    </a:solidFill>
                  </a:rPr>
                  <a:t>4</a:t>
                </a:r>
                <a:r>
                  <a:rPr lang="en-US" altLang="zh-CN" sz="2400" dirty="0">
                    <a:solidFill>
                      <a:srgbClr val="002060"/>
                    </a:solidFill>
                  </a:rPr>
                  <a:t>(</a:t>
                </a:r>
                <a:r>
                  <a:rPr lang="en-US" sz="2400" dirty="0">
                    <a:solidFill>
                      <a:srgbClr val="002060"/>
                    </a:solidFill>
                  </a:rPr>
                  <a:t>g</a:t>
                </a:r>
                <a:r>
                  <a:rPr lang="en-US" altLang="zh-CN" sz="2400" dirty="0">
                    <a:solidFill>
                      <a:srgbClr val="002060"/>
                    </a:solidFill>
                  </a:rPr>
                  <a:t>)</a:t>
                </a:r>
                <a:r>
                  <a:rPr lang="zh-CN" altLang="en-US" sz="2400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</a:rPr>
                  <a:t>+</a:t>
                </a:r>
                <a:r>
                  <a:rPr lang="zh-CN" altLang="en-US" sz="2400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</a:rPr>
                  <a:t>2O</a:t>
                </a:r>
                <a:r>
                  <a:rPr lang="en-US" altLang="zh-CN" sz="2400" baseline="-25000" dirty="0">
                    <a:solidFill>
                      <a:srgbClr val="002060"/>
                    </a:solidFill>
                  </a:rPr>
                  <a:t>2</a:t>
                </a:r>
                <a:r>
                  <a:rPr lang="en-US" altLang="zh-CN" sz="2400" dirty="0">
                    <a:solidFill>
                      <a:srgbClr val="002060"/>
                    </a:solidFill>
                  </a:rPr>
                  <a:t>(</a:t>
                </a:r>
                <a:r>
                  <a:rPr lang="en-US" sz="2400" dirty="0">
                    <a:solidFill>
                      <a:srgbClr val="002060"/>
                    </a:solidFill>
                  </a:rPr>
                  <a:t>g</a:t>
                </a:r>
                <a:r>
                  <a:rPr lang="en-US" altLang="zh-CN" sz="2400" dirty="0">
                    <a:solidFill>
                      <a:srgbClr val="002060"/>
                    </a:solidFill>
                  </a:rPr>
                  <a:t>)</a:t>
                </a:r>
                <a:r>
                  <a:rPr lang="zh-CN" altLang="en-US" sz="24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400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CO</a:t>
                </a:r>
                <a:r>
                  <a:rPr lang="en-US" sz="2400" baseline="-25000" dirty="0">
                    <a:solidFill>
                      <a:srgbClr val="002060"/>
                    </a:solidFill>
                  </a:rPr>
                  <a:t>2</a:t>
                </a:r>
                <a:r>
                  <a:rPr lang="en-US" altLang="zh-CN" sz="2400" dirty="0">
                    <a:solidFill>
                      <a:srgbClr val="002060"/>
                    </a:solidFill>
                  </a:rPr>
                  <a:t> (</a:t>
                </a:r>
                <a:r>
                  <a:rPr lang="en-US" sz="2400" dirty="0">
                    <a:solidFill>
                      <a:srgbClr val="002060"/>
                    </a:solidFill>
                  </a:rPr>
                  <a:t>g</a:t>
                </a:r>
                <a:r>
                  <a:rPr lang="en-US" altLang="zh-CN" sz="2400" dirty="0">
                    <a:solidFill>
                      <a:srgbClr val="002060"/>
                    </a:solidFill>
                  </a:rPr>
                  <a:t>)</a:t>
                </a:r>
                <a:r>
                  <a:rPr lang="zh-CN" altLang="en-US" sz="2400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</a:rPr>
                  <a:t>+ 2H</a:t>
                </a:r>
                <a:r>
                  <a:rPr lang="en-US" sz="2400" baseline="-25000" dirty="0">
                    <a:solidFill>
                      <a:srgbClr val="002060"/>
                    </a:solidFill>
                  </a:rPr>
                  <a:t>2</a:t>
                </a:r>
                <a:r>
                  <a:rPr lang="en-US" sz="2400" dirty="0">
                    <a:solidFill>
                      <a:srgbClr val="002060"/>
                    </a:solidFill>
                  </a:rPr>
                  <a:t>O</a:t>
                </a:r>
                <a:r>
                  <a:rPr lang="en-US" altLang="zh-CN" sz="2400" dirty="0">
                    <a:solidFill>
                      <a:srgbClr val="002060"/>
                    </a:solidFill>
                  </a:rPr>
                  <a:t> (</a:t>
                </a:r>
                <a:r>
                  <a:rPr lang="en-US" sz="2400" dirty="0">
                    <a:solidFill>
                      <a:srgbClr val="002060"/>
                    </a:solidFill>
                  </a:rPr>
                  <a:t>g</a:t>
                </a:r>
                <a:r>
                  <a:rPr lang="en-US" altLang="zh-CN" sz="2400" dirty="0">
                    <a:solidFill>
                      <a:srgbClr val="002060"/>
                    </a:solidFill>
                  </a:rPr>
                  <a:t>)</a:t>
                </a:r>
                <a:r>
                  <a:rPr lang="zh-CN" altLang="en-US" sz="2400" dirty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= -</a:t>
                </a:r>
                <a:r>
                  <a:rPr lang="en-US" altLang="zh-CN" sz="2400" dirty="0">
                    <a:solidFill>
                      <a:srgbClr val="002060"/>
                    </a:solidFill>
                  </a:rPr>
                  <a:t>880</a:t>
                </a:r>
                <a:r>
                  <a:rPr lang="en-US" sz="2400" dirty="0">
                    <a:solidFill>
                      <a:srgbClr val="002060"/>
                    </a:solidFill>
                  </a:rPr>
                  <a:t> kJ</a:t>
                </a:r>
                <a:r>
                  <a:rPr lang="en-US" altLang="zh-CN" sz="2400" dirty="0">
                    <a:solidFill>
                      <a:srgbClr val="002060"/>
                    </a:solidFill>
                  </a:rPr>
                  <a:t>/mol</a:t>
                </a:r>
                <a:br>
                  <a:rPr lang="en-US" sz="2400" dirty="0">
                    <a:solidFill>
                      <a:srgbClr val="002060"/>
                    </a:solidFill>
                  </a:rPr>
                </a:br>
                <a:r>
                  <a:rPr lang="en-US" sz="2400" dirty="0">
                    <a:solidFill>
                      <a:srgbClr val="002060"/>
                    </a:solidFill>
                  </a:rPr>
                  <a:t>The minus sign(-) shows that energy is given out</a:t>
                </a: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16" y="3770239"/>
                <a:ext cx="7037408" cy="830997"/>
              </a:xfrm>
              <a:prstGeom prst="rect">
                <a:avLst/>
              </a:prstGeom>
              <a:blipFill>
                <a:blip r:embed="rId5"/>
                <a:stretch>
                  <a:fillRect l="-1261" t="-4478" b="-134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AF8D3A0-7093-E57E-251C-5F32A0D20566}"/>
              </a:ext>
            </a:extLst>
          </p:cNvPr>
          <p:cNvSpPr txBox="1"/>
          <p:nvPr/>
        </p:nvSpPr>
        <p:spPr>
          <a:xfrm>
            <a:off x="9690027" y="455803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venir Light" panose="020B0402020203020204" pitchFamily="34" charset="77"/>
                <a:cs typeface="Arial Hebrew" pitchFamily="2" charset="-79"/>
              </a:rPr>
              <a:t>reaction</a:t>
            </a:r>
            <a:r>
              <a:rPr lang="zh-CN" altLang="en-US" dirty="0">
                <a:latin typeface="Avenir Light" panose="020B0402020203020204" pitchFamily="34" charset="77"/>
                <a:cs typeface="Arial Hebrew" pitchFamily="2" charset="-79"/>
              </a:rPr>
              <a:t> </a:t>
            </a:r>
            <a:r>
              <a:rPr lang="en-US" altLang="zh-CN" dirty="0">
                <a:latin typeface="Avenir Light" panose="020B0402020203020204" pitchFamily="34" charset="77"/>
                <a:cs typeface="Arial Hebrew" pitchFamily="2" charset="-79"/>
              </a:rPr>
              <a:t>progress</a:t>
            </a:r>
            <a:endParaRPr lang="en-CN" dirty="0">
              <a:latin typeface="Avenir Light" panose="020B0402020203020204" pitchFamily="34" charset="77"/>
              <a:cs typeface="Arial Hebrew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2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Exothermic reaction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1390648" y="2282999"/>
            <a:ext cx="8498069" cy="21698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2060"/>
                </a:solidFill>
                <a:latin typeface="+mj-lt"/>
                <a:ea typeface="黑体" panose="02010609060101010101" pitchFamily="49" charset="-122"/>
              </a:rPr>
              <a:t>燃烧反应 </a:t>
            </a:r>
            <a:r>
              <a:rPr lang="en-US" altLang="zh-CN" sz="2400" dirty="0">
                <a:solidFill>
                  <a:srgbClr val="002060"/>
                </a:solidFill>
                <a:latin typeface="+mj-lt"/>
                <a:ea typeface="黑体" panose="02010609060101010101" pitchFamily="49" charset="-122"/>
              </a:rPr>
              <a:t>combustion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2060"/>
                </a:solidFill>
                <a:latin typeface="+mj-lt"/>
                <a:ea typeface="黑体" panose="02010609060101010101" pitchFamily="49" charset="-122"/>
              </a:rPr>
              <a:t>置换反应 </a:t>
            </a:r>
            <a:r>
              <a:rPr lang="en-US" altLang="zh-CN" sz="2400" dirty="0">
                <a:solidFill>
                  <a:srgbClr val="002060"/>
                </a:solidFill>
                <a:latin typeface="+mj-lt"/>
                <a:ea typeface="黑体" panose="02010609060101010101" pitchFamily="49" charset="-122"/>
              </a:rPr>
              <a:t>single displacement</a:t>
            </a:r>
            <a:r>
              <a:rPr lang="zh-CN" altLang="en-US" sz="2400" dirty="0">
                <a:solidFill>
                  <a:srgbClr val="002060"/>
                </a:solidFill>
                <a:latin typeface="+mj-lt"/>
                <a:ea typeface="黑体" panose="02010609060101010101" pitchFamily="49" charset="-122"/>
              </a:rPr>
              <a:t>（活泼金属与水或酸的反应）</a:t>
            </a:r>
            <a:endParaRPr lang="en-US" altLang="zh-CN" sz="2400" dirty="0">
              <a:solidFill>
                <a:srgbClr val="002060"/>
              </a:solidFill>
              <a:latin typeface="+mj-lt"/>
              <a:ea typeface="黑体" panose="02010609060101010101" pitchFamily="49" charset="-122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2060"/>
                </a:solidFill>
                <a:latin typeface="+mj-lt"/>
                <a:ea typeface="黑体" panose="02010609060101010101" pitchFamily="49" charset="-122"/>
              </a:rPr>
              <a:t>中和反应 </a:t>
            </a:r>
            <a:r>
              <a:rPr lang="en-US" altLang="zh-CN" sz="2400" dirty="0">
                <a:solidFill>
                  <a:srgbClr val="002060"/>
                </a:solidFill>
                <a:latin typeface="+mj-lt"/>
                <a:ea typeface="黑体" panose="02010609060101010101" pitchFamily="49" charset="-122"/>
              </a:rPr>
              <a:t>neutralization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2060"/>
                </a:solidFill>
                <a:latin typeface="+mj-lt"/>
                <a:ea typeface="黑体" panose="02010609060101010101" pitchFamily="49" charset="-122"/>
              </a:rPr>
              <a:t>大多数化合反应 </a:t>
            </a:r>
            <a:r>
              <a:rPr lang="en-US" altLang="zh-CN" sz="2400" dirty="0">
                <a:solidFill>
                  <a:srgbClr val="002060"/>
                </a:solidFill>
                <a:latin typeface="+mj-lt"/>
                <a:ea typeface="黑体" panose="02010609060101010101" pitchFamily="49" charset="-122"/>
              </a:rPr>
              <a:t>synthesis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49930" y="1265149"/>
            <a:ext cx="4497105" cy="4320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en-US" altLang="zh-CN" sz="28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Common Exothermic reaction</a:t>
            </a:r>
            <a:endParaRPr lang="en-US" sz="2800" dirty="0">
              <a:solidFill>
                <a:srgbClr val="002060"/>
              </a:solidFill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3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Endothermic reaction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98385" y="4449396"/>
            <a:ext cx="48822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When barium hydroxide(Ba(OH)</a:t>
            </a:r>
            <a:r>
              <a:rPr kumimoji="0" lang="en-US" sz="200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reacts with ammonium chloride(NH</a:t>
            </a:r>
            <a:r>
              <a:rPr kumimoji="0" lang="en-US" sz="200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), the temperature falls so sharply that water under the beaker will freeze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590464" y="4449396"/>
            <a:ext cx="48822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crucible(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坩埚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contains calcium carbonate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(CaCO</a:t>
            </a:r>
            <a:r>
              <a:rPr lang="en-US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If you keep on heating,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 will all decompose to calcium oxide(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and carbon dioxide.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524" y="1222844"/>
            <a:ext cx="4224633" cy="30569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957" y="1232215"/>
            <a:ext cx="4154895" cy="30475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6096001" y="494165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energy level diagram for an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endothermic reaction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products have higher energy than the reactants.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644926" y="1568221"/>
                <a:ext cx="6122708" cy="13997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i="1" dirty="0">
                    <a:solidFill>
                      <a:srgbClr val="00206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Endothermic reactions</a:t>
                </a:r>
                <a:r>
                  <a:rPr lang="zh-CN" altLang="en-US" sz="2400" b="1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 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/>
                    <a:ea typeface="宋体" panose="02010600030101010101" pitchFamily="2" charset="-122"/>
                  </a:rPr>
                  <a:t>can be described as: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i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/>
                    <a:ea typeface="宋体" panose="02010600030101010101" pitchFamily="2" charset="-122"/>
                  </a:rPr>
                  <a:t>reactants</a:t>
                </a:r>
                <a:r>
                  <a:rPr lang="zh-CN" altLang="en-US" sz="3200" b="1" i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/>
                    <a:ea typeface="宋体" panose="02010600030101010101" pitchFamily="2" charset="-122"/>
                  </a:rPr>
                  <a:t> </a:t>
                </a:r>
                <a:r>
                  <a:rPr lang="en-US" sz="3200" b="1" i="1" dirty="0">
                    <a:solidFill>
                      <a:schemeClr val="accent2">
                        <a:lumMod val="50000"/>
                      </a:schemeClr>
                    </a:solidFill>
                    <a:ea typeface="宋体" panose="02010600030101010101" pitchFamily="2" charset="-122"/>
                  </a:rPr>
                  <a:t>+ energy</a:t>
                </a:r>
                <a14:m>
                  <m:oMath xmlns:m="http://schemas.openxmlformats.org/officeDocument/2006/math">
                    <m:r>
                      <a:rPr lang="en-US" altLang="zh-CN" sz="32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sz="3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sz="3200" b="1" i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/>
                    <a:ea typeface="宋体" panose="02010600030101010101" pitchFamily="2" charset="-122"/>
                  </a:rPr>
                  <a:t> </a:t>
                </a:r>
                <a:r>
                  <a:rPr lang="en-US" sz="3200" b="1" i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/>
                    <a:ea typeface="宋体" panose="02010600030101010101" pitchFamily="2" charset="-122"/>
                  </a:rPr>
                  <a:t>products</a:t>
                </a: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926" y="1568221"/>
                <a:ext cx="6122708" cy="1399742"/>
              </a:xfrm>
              <a:prstGeom prst="rect">
                <a:avLst/>
              </a:prstGeom>
              <a:blipFill>
                <a:blip r:embed="rId3"/>
                <a:stretch>
                  <a:fillRect l="-2484" r="-2070" b="-1351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644926" y="3856837"/>
                <a:ext cx="602402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CaCO</a:t>
                </a:r>
                <a:r>
                  <a:rPr lang="en-US" sz="2400" baseline="-25000" dirty="0">
                    <a:solidFill>
                      <a:srgbClr val="002060"/>
                    </a:solidFill>
                  </a:rPr>
                  <a:t>3</a:t>
                </a:r>
                <a:r>
                  <a:rPr lang="en-US" sz="2400" dirty="0">
                    <a:solidFill>
                      <a:srgbClr val="002060"/>
                    </a:solidFill>
                  </a:rPr>
                  <a:t>(s)</a:t>
                </a:r>
                <a:r>
                  <a:rPr lang="zh-CN" altLang="en-US" sz="24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400" b="1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 CaO(s) + CO</a:t>
                </a:r>
                <a:r>
                  <a:rPr lang="en-US" sz="2400" baseline="-25000" dirty="0">
                    <a:solidFill>
                      <a:srgbClr val="002060"/>
                    </a:solidFill>
                  </a:rPr>
                  <a:t>2</a:t>
                </a:r>
                <a:r>
                  <a:rPr lang="en-US" sz="2400" dirty="0">
                    <a:solidFill>
                      <a:srgbClr val="002060"/>
                    </a:solidFill>
                  </a:rPr>
                  <a:t>(g)	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= +178 kJ</a:t>
                </a:r>
                <a:br>
                  <a:rPr lang="en-US" sz="2400" dirty="0">
                    <a:solidFill>
                      <a:srgbClr val="002060"/>
                    </a:solidFill>
                  </a:rPr>
                </a:br>
                <a:r>
                  <a:rPr lang="en-US" sz="2400" dirty="0">
                    <a:solidFill>
                      <a:srgbClr val="002060"/>
                    </a:solidFill>
                  </a:rPr>
                  <a:t>The plus sign(+) shows that energy is taken in</a:t>
                </a: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926" y="3856837"/>
                <a:ext cx="6024029" cy="830997"/>
              </a:xfrm>
              <a:prstGeom prst="rect">
                <a:avLst/>
              </a:prstGeom>
              <a:blipFill>
                <a:blip r:embed="rId4"/>
                <a:stretch>
                  <a:fillRect l="-1471" t="-4478" b="-149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8955" y="985090"/>
            <a:ext cx="4629854" cy="3753050"/>
          </a:xfrm>
          <a:prstGeom prst="rect">
            <a:avLst/>
          </a:prstGeom>
        </p:spPr>
      </p:pic>
      <p:sp>
        <p:nvSpPr>
          <p:cNvPr id="6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3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Endothermic reaction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FE1208-2ABB-8791-86EC-9AC43AD68AF7}"/>
              </a:ext>
            </a:extLst>
          </p:cNvPr>
          <p:cNvSpPr txBox="1"/>
          <p:nvPr/>
        </p:nvSpPr>
        <p:spPr>
          <a:xfrm>
            <a:off x="9690027" y="455803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venir Light" panose="020B0402020203020204" pitchFamily="34" charset="77"/>
                <a:cs typeface="Arial Hebrew" pitchFamily="2" charset="-79"/>
              </a:rPr>
              <a:t>reaction</a:t>
            </a:r>
            <a:r>
              <a:rPr lang="zh-CN" altLang="en-US" dirty="0">
                <a:latin typeface="Avenir Light" panose="020B0402020203020204" pitchFamily="34" charset="77"/>
                <a:cs typeface="Arial Hebrew" pitchFamily="2" charset="-79"/>
              </a:rPr>
              <a:t> </a:t>
            </a:r>
            <a:r>
              <a:rPr lang="en-US" altLang="zh-CN" dirty="0">
                <a:latin typeface="Avenir Light" panose="020B0402020203020204" pitchFamily="34" charset="77"/>
                <a:cs typeface="Arial Hebrew" pitchFamily="2" charset="-79"/>
              </a:rPr>
              <a:t>progress</a:t>
            </a:r>
            <a:endParaRPr lang="en-CN" dirty="0">
              <a:latin typeface="Avenir Light" panose="020B0402020203020204" pitchFamily="34" charset="77"/>
              <a:cs typeface="Arial Hebrew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Dg4Nzk0NzJmNzA1ZGFkZWRhNmYyZGNjZmZkNzhkYW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8.9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0.9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81.9|16.3|2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4|34.9|18.3|77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7|0.6|1.1|0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1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2164</Words>
  <Application>Microsoft Macintosh PowerPoint</Application>
  <PresentationFormat>Widescreen</PresentationFormat>
  <Paragraphs>267</Paragraphs>
  <Slides>53</Slides>
  <Notes>20</Notes>
  <HiddenSlides>5</HiddenSlides>
  <MMClips>16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9" baseType="lpstr">
      <vt:lpstr>Arial Unicode MS</vt:lpstr>
      <vt:lpstr>等线</vt:lpstr>
      <vt:lpstr>NewAsterLTStd</vt:lpstr>
      <vt:lpstr>黑体</vt:lpstr>
      <vt:lpstr>宋体</vt:lpstr>
      <vt:lpstr>Aldhabi</vt:lpstr>
      <vt:lpstr>Algerian</vt:lpstr>
      <vt:lpstr>Arial</vt:lpstr>
      <vt:lpstr>Avenir Light</vt:lpstr>
      <vt:lpstr>Calibri</vt:lpstr>
      <vt:lpstr>Calibri Light</vt:lpstr>
      <vt:lpstr>Cambria Math</vt:lpstr>
      <vt:lpstr>Monotype Sorts</vt:lpstr>
      <vt:lpstr>Times New Roman</vt:lpstr>
      <vt:lpstr>Office Theme</vt:lpstr>
      <vt:lpstr>QuickTime Picture</vt:lpstr>
      <vt:lpstr>Section 5 Energy</vt:lpstr>
      <vt:lpstr>Part 1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2 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2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4 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5 1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Energy</dc:title>
  <dc:creator>杨 冬月</dc:creator>
  <cp:lastModifiedBy>e40690</cp:lastModifiedBy>
  <cp:revision>49</cp:revision>
  <dcterms:created xsi:type="dcterms:W3CDTF">2022-03-15T05:07:00Z</dcterms:created>
  <dcterms:modified xsi:type="dcterms:W3CDTF">2026-04-13T01:14:16Z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FB96C6A60D5E49958368C5509580C016_12</vt:lpwstr>
  </property>
  <property fmtid="{D5CDD505-2E9C-101B-9397-08002B2CF9AE}" pid="3" name="KSOProductBuildVer">
    <vt:lpwstr>2052-12.1.0.15712</vt:lpwstr>
  </property>
</Properties>
</file>