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510" r:id="rId2"/>
    <p:sldId id="511" r:id="rId3"/>
    <p:sldId id="512" r:id="rId4"/>
    <p:sldId id="513" r:id="rId5"/>
    <p:sldId id="332" r:id="rId6"/>
    <p:sldId id="514" r:id="rId7"/>
    <p:sldId id="435" r:id="rId8"/>
    <p:sldId id="516" r:id="rId9"/>
    <p:sldId id="437" r:id="rId10"/>
    <p:sldId id="515" r:id="rId11"/>
    <p:sldId id="570" r:id="rId12"/>
    <p:sldId id="441" r:id="rId13"/>
    <p:sldId id="45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2" autoAdjust="0"/>
    <p:restoredTop sz="96110" autoAdjust="0"/>
  </p:normalViewPr>
  <p:slideViewPr>
    <p:cSldViewPr snapToGrid="0">
      <p:cViewPr varScale="1">
        <p:scale>
          <a:sx n="114" d="100"/>
          <a:sy n="114" d="100"/>
        </p:scale>
        <p:origin x="1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6-04-14T00:13:15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4107">
    <iact:property name="dataType"/>
    <iact:actionData xml:id="d0">
      <inkml:trace xmlns:inkml="http://www.w3.org/2003/InkML" xml:id="stk0" contextRef="#ctx0" brushRef="#br0">9169 18059 24575 0,'62'3'0'64,"-1"-1"0"0,1 1 0 0,-1-1 0 1,1 1 0-1,12 0 0 0,7 0 0 1,-17 0 0-1,-38-2 0 0,-36-1 0 1,7-10 0-1,-7 7 0 0,-10-7 0 1,-6-10 0-1,-10 4 0 0,-7-7 0 0,27-7 0 1,-14 24 0-1,27-14 0 0,-7 20 0 1,10 0 0-1,-21-20 0 0,16 4 0 1,-36-27 0-1,26 27 0 0,-29-14 0 1,29 27 0-1,-5-7 0 0,20 10 0 1</inkml:trace>
    </iact:actionData>
  </iact:action>
  <iact:action type="add" startTime="147206">
    <iact:property name="dataType"/>
    <iact:actionData xml:id="d1">
      <inkml:trace xmlns:inkml="http://www.w3.org/2003/InkML" xml:id="stk1" contextRef="#ctx0" brushRef="#br0">9722 18543 24575 0,'-38'0'0'59,"7"0"0"0,11 0 0 0,-16 0 0 0,-3 0 0 1,-14 0 0-1,7 0 0 0,17 0 0 0,-22 0 0 1,46 0 0-1,-15 0 0 0,9 0 0 0,-12 0 0 0,-12 0 0 1,-1 0 0-1,13 0 0 0,-8 0 0 0,26 0 0 1,-16 0 0-1,21-21 0 0,-10 16 0 0,8-15 0 0,-9 20 0 1,-9 0 0-1,-6 0 0 0,-10 0 0 0,13 0 0 1,35 31 0-1,24 25 0 0,7 5 0 0,-11-15 0 0,2 3 0 1,-1 0 0-1,0-1 0 0,0 1 0 0,1 0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5BD1-7332-4B51-B2DF-1B9A30791DA6}" type="datetimeFigureOut">
              <a:rPr lang="en-US" smtClean="0"/>
              <a:t>4/14/26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BD530-67C9-43B9-A7E0-C6F9DFE2BC1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BD530-67C9-43B9-A7E0-C6F9DFE2BC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7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先说明一些化学反应会一直进行，直到一种反应物完全反应掉为止。画出这种情况的浓度</a:t>
            </a:r>
            <a:r>
              <a:rPr lang="en-US" altLang="zh-CN" dirty="0"/>
              <a:t>/</a:t>
            </a:r>
            <a:r>
              <a:rPr lang="zh-CN" altLang="en-US" dirty="0"/>
              <a:t>速率</a:t>
            </a:r>
            <a:r>
              <a:rPr lang="en-US" altLang="zh-CN" dirty="0"/>
              <a:t>-</a:t>
            </a:r>
            <a:r>
              <a:rPr lang="zh-CN" altLang="en-US" dirty="0"/>
              <a:t>时间图像。再讲述平衡。</a:t>
            </a:r>
          </a:p>
          <a:p>
            <a:r>
              <a:rPr lang="en-US" altLang="zh-CN" dirty="0"/>
              <a:t>A state of balance at which the rates of the forward and reverse reactions are equal.</a:t>
            </a:r>
          </a:p>
          <a:p>
            <a:endParaRPr lang="zh-CN" altLang="en-US" dirty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CA52F9-E7EB-4CDF-8CCD-1B97AAE9E98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先说明一些化学反应会一直进行，直到一种反应物完全反应掉为止。画出这种情况的浓度</a:t>
            </a:r>
            <a:r>
              <a:rPr lang="en-US" altLang="zh-CN" dirty="0"/>
              <a:t>/</a:t>
            </a:r>
            <a:r>
              <a:rPr lang="zh-CN" altLang="en-US" dirty="0"/>
              <a:t>速率</a:t>
            </a:r>
            <a:r>
              <a:rPr lang="en-US" altLang="zh-CN" dirty="0"/>
              <a:t>-</a:t>
            </a:r>
            <a:r>
              <a:rPr lang="zh-CN" altLang="en-US" dirty="0"/>
              <a:t>时间图像。再讲述平衡。</a:t>
            </a:r>
          </a:p>
          <a:p>
            <a:r>
              <a:rPr lang="en-US" altLang="zh-CN" dirty="0"/>
              <a:t>A state of balance at which the rates of the forward and reverse reactions are equal.</a:t>
            </a:r>
          </a:p>
          <a:p>
            <a:endParaRPr lang="zh-CN" altLang="en-US" dirty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CA52F9-E7EB-4CDF-8CCD-1B97AAE9E98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等线" panose="02010600030101010101" charset="-122"/>
                <a:cs typeface="等线" panose="02010600030101010101" charset="-122"/>
              </a:defRPr>
            </a:lvl1pPr>
          </a:lstStyle>
          <a:p>
            <a:pPr marL="1060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D60167-4931-47E6-BA6A-407CBD079E47}" type="slidenum"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等线" panose="02010600030101010101" charset="-122"/>
                <a:ea typeface="+mn-ea"/>
              </a:rPr>
              <a:t>‹#›</a:t>
            </a:fld>
            <a:endParaRPr kumimoji="0" sz="1200" b="0" i="0" u="none" strike="noStrike" kern="1200" cap="none" spc="-5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charset="-122"/>
              <a:ea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83463"/>
            <a:ext cx="3602736" cy="3992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369823"/>
            <a:ext cx="12034520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0600" y="2069496"/>
            <a:ext cx="10210799" cy="2192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F5597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3765" y="6455550"/>
            <a:ext cx="21335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等线" panose="02010600030101010101" charset="-122"/>
                <a:cs typeface="等线" panose="02010600030101010101" charset="-122"/>
              </a:defRPr>
            </a:lvl1pPr>
          </a:lstStyle>
          <a:p>
            <a:pPr marL="1060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D60167-4931-47E6-BA6A-407CBD079E47}" type="slidenum"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等线" panose="02010600030101010101" charset="-122"/>
                <a:ea typeface="+mn-ea"/>
              </a:rPr>
              <a:t>‹#›</a:t>
            </a:fld>
            <a:endParaRPr kumimoji="0" sz="1200" b="0" i="0" u="none" strike="noStrike" kern="1200" cap="none" spc="-5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charset="-122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1.m4a"/><Relationship Id="rId7" Type="http://schemas.openxmlformats.org/officeDocument/2006/relationships/image" Target="../media/image16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2.m4a"/><Relationship Id="rId7" Type="http://schemas.openxmlformats.org/officeDocument/2006/relationships/image" Target="../media/image8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3 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Reversible REACTION and Equilibrium</a:t>
            </a:r>
            <a:br>
              <a:rPr lang="en-US" altLang="zh-CN" sz="3600" b="1" dirty="0">
                <a:latin typeface="Algerian" panose="04020705040A02060702" pitchFamily="82" charset="0"/>
              </a:rPr>
            </a:br>
            <a:r>
              <a:rPr lang="en-US" altLang="zh-CN" sz="3600" b="1" dirty="0">
                <a:latin typeface="Algerian" panose="04020705040A02060702" pitchFamily="82" charset="0"/>
              </a:rPr>
              <a:t>(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可逆反应和平衡</a:t>
            </a:r>
            <a:r>
              <a:rPr lang="en-US" altLang="zh-CN" sz="3600" b="1" dirty="0">
                <a:latin typeface="Algerian" panose="04020705040A02060702" pitchFamily="82" charset="0"/>
              </a:rPr>
              <a:t>)</a:t>
            </a:r>
          </a:p>
        </p:txBody>
      </p:sp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Thermodynamics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283" y="567778"/>
            <a:ext cx="5318382" cy="399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716E05B-75C3-E842-F69A-D2AE81700BEF}"/>
              </a:ext>
            </a:extLst>
          </p:cNvPr>
          <p:cNvSpPr txBox="1"/>
          <p:nvPr/>
        </p:nvSpPr>
        <p:spPr>
          <a:xfrm>
            <a:off x="5029201" y="5967056"/>
            <a:ext cx="694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www.bilibili.com</a:t>
            </a:r>
            <a:r>
              <a:rPr lang="en-US" dirty="0"/>
              <a:t>/video/BV1C34y1v7HK/?</a:t>
            </a:r>
            <a:r>
              <a:rPr lang="en-US" dirty="0" err="1"/>
              <a:t>spm_id_from</a:t>
            </a:r>
            <a:r>
              <a:rPr lang="en-US" dirty="0"/>
              <a:t>=333.337.search-card.all.click&amp;vd_source=b9cb3f6cec3babbf8eabad75c8245e6d</a:t>
            </a: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4ABB2643-59F4-742C-7D48-C009EF5DB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70"/>
    </mc:Choice>
    <mc:Fallback>
      <p:transition spd="slow" advTm="128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8819"/>
            <a:ext cx="12192000" cy="3990876"/>
          </a:xfrm>
          <a:prstGeom prst="rect">
            <a:avLst/>
          </a:prstGeom>
        </p:spPr>
      </p:pic>
      <p:sp>
        <p:nvSpPr>
          <p:cNvPr id="4" name="标题 2"/>
          <p:cNvSpPr txBox="1"/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Le Châtelier’s Principle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BD827-277F-CA97-CE07-E2AFDAE1E144}"/>
                  </a:ext>
                </a:extLst>
              </p:cNvPr>
              <p:cNvSpPr txBox="1"/>
              <p:nvPr/>
            </p:nvSpPr>
            <p:spPr>
              <a:xfrm>
                <a:off x="2015583" y="1151317"/>
                <a:ext cx="7541011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N</a:t>
                </a:r>
                <a:r>
                  <a:rPr kumimoji="0" lang="en-US" altLang="zh-CN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2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+ 3H</a:t>
                </a:r>
                <a:r>
                  <a:rPr kumimoji="0" lang="en-US" altLang="zh-CN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2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altLang="zh-C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 3" pitchFamily="18" charset="2"/>
                      </a:rPr>
                      <m:t>⇌</m:t>
                    </m:r>
                  </m:oMath>
                </a14:m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  <a:sym typeface="Wingdings 3" pitchFamily="18" charset="2"/>
                  </a:rPr>
                  <a:t> 2NH</a:t>
                </a:r>
                <a:r>
                  <a:rPr kumimoji="0" lang="en-US" altLang="zh-CN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  <a:sym typeface="Wingdings 3" pitchFamily="18" charset="2"/>
                  </a:rPr>
                  <a:t>3       </a:t>
                </a:r>
                <a:r>
                  <a:rPr kumimoji="0" lang="zh-CN" altLang="en-US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  <a:sym typeface="Wingdings 3" pitchFamily="18" charset="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charset="-122"/>
                    <a:cs typeface="Arial" panose="020B0604020202020204" pitchFamily="34" charset="0"/>
                    <a:sym typeface="Wingdings 3" pitchFamily="18" charset="2"/>
                  </a:rPr>
                  <a:t>Δ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H</a:t>
                </a:r>
                <a:r>
                  <a:rPr kumimoji="0" lang="zh-CN" alt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=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-92.4kJ/mol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2"/>
                  <a:cs typeface="Arial" panose="020B0604020202020204" pitchFamily="34" charset="0"/>
                  <a:sym typeface="Wingdings 3" pitchFamily="18" charset="2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BD827-277F-CA97-CE07-E2AFDAE1E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583" y="1151317"/>
                <a:ext cx="7541011" cy="535531"/>
              </a:xfrm>
              <a:prstGeom prst="rect">
                <a:avLst/>
              </a:prstGeom>
              <a:blipFill>
                <a:blip r:embed="rId6"/>
                <a:stretch>
                  <a:fillRect l="-2017" t="-23256" b="-3488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extLst>
              <a:ext uri="{FF2B5EF4-FFF2-40B4-BE49-F238E27FC236}">
                <a16:creationId xmlns:a16="http://schemas.microsoft.com/office/drawing/2014/main" id="{4D3DFE40-E3EE-AEFC-293E-796CCFEACE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856"/>
    </mc:Choice>
    <mc:Fallback>
      <p:transition spd="slow" advTm="40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80" x="8866188" y="3449638"/>
          <p14:tracePt t="8595" x="8899525" y="3449638"/>
          <p14:tracePt t="8610" x="9031288" y="3433763"/>
          <p14:tracePt t="8626" x="9182100" y="3408363"/>
          <p14:tracePt t="8642" x="9313863" y="3367088"/>
          <p14:tracePt t="8659" x="9429750" y="3333750"/>
          <p14:tracePt t="8675" x="9588500" y="3275013"/>
          <p14:tracePt t="8692" x="9645650" y="3251200"/>
          <p14:tracePt t="8709" x="9712325" y="3233738"/>
          <p14:tracePt t="8725" x="9737725" y="3225800"/>
          <p14:tracePt t="8742" x="9753600" y="3225800"/>
          <p14:tracePt t="8758" x="9761538" y="3225800"/>
          <p14:tracePt t="8775" x="9761538" y="3209925"/>
          <p14:tracePt t="8808" x="9720263" y="3200400"/>
          <p14:tracePt t="8825" x="9653588" y="3184525"/>
          <p14:tracePt t="8842" x="9537700" y="3167063"/>
          <p14:tracePt t="8859" x="9297988" y="3143250"/>
          <p14:tracePt t="8875" x="9074150" y="3135313"/>
          <p14:tracePt t="8892" x="8824913" y="3101975"/>
          <p14:tracePt t="8908" x="8624888" y="3068638"/>
          <p14:tracePt t="8925" x="8318500" y="2968625"/>
          <p14:tracePt t="8942" x="8161338" y="2901950"/>
          <p14:tracePt t="8959" x="7962900" y="2770188"/>
          <p14:tracePt t="8975" x="7854950" y="2695575"/>
          <p14:tracePt t="8992" x="7762875" y="2611438"/>
          <p14:tracePt t="9008" x="7705725" y="2562225"/>
          <p14:tracePt t="9025" x="7680325" y="2520950"/>
          <p14:tracePt t="9042" x="7680325" y="2495550"/>
          <p14:tracePt t="9058" x="7680325" y="2479675"/>
          <p14:tracePt t="9323" x="7672388" y="2479675"/>
          <p14:tracePt t="9342" x="7605713" y="2471738"/>
          <p14:tracePt t="9359" x="7480300" y="2405063"/>
          <p14:tracePt t="9375" x="7340600" y="2305050"/>
          <p14:tracePt t="9392" x="7207250" y="2189163"/>
          <p14:tracePt t="10405" x="5416550" y="1103313"/>
          <p14:tracePt t="10418" x="5399088" y="1085850"/>
          <p14:tracePt t="10427" x="5383213" y="1077913"/>
          <p14:tracePt t="10443" x="5349875" y="1044575"/>
          <p14:tracePt t="10459" x="5316538" y="1036638"/>
          <p14:tracePt t="10475" x="5308600" y="1020763"/>
          <p14:tracePt t="10492" x="5283200" y="995363"/>
          <p14:tracePt t="10509" x="5249863" y="977900"/>
          <p14:tracePt t="10525" x="5241925" y="969963"/>
          <p14:tracePt t="10542" x="5216525" y="954088"/>
          <p14:tracePt t="10559" x="5200650" y="928688"/>
          <p14:tracePt t="10575" x="5175250" y="912813"/>
          <p14:tracePt t="10591" x="5149850" y="903288"/>
          <p14:tracePt t="10608" x="5133975" y="879475"/>
          <p14:tracePt t="10625" x="5118100" y="879475"/>
          <p14:tracePt t="10642" x="5108575" y="862013"/>
          <p14:tracePt t="10674" x="5108575" y="846138"/>
          <p14:tracePt t="10692" x="5092700" y="846138"/>
          <p14:tracePt t="10774" x="5108575" y="862013"/>
          <p14:tracePt t="10793" x="5149850" y="903288"/>
          <p14:tracePt t="10807" x="5183188" y="928688"/>
          <p14:tracePt t="10826" x="5267325" y="969963"/>
          <p14:tracePt t="10842" x="5349875" y="1011238"/>
          <p14:tracePt t="10858" x="5424488" y="1044575"/>
          <p14:tracePt t="10875" x="5532438" y="1085850"/>
          <p14:tracePt t="10892" x="5622925" y="1169988"/>
          <p14:tracePt t="10909" x="5681663" y="1211263"/>
          <p14:tracePt t="10925" x="5756275" y="1260475"/>
          <p14:tracePt t="10942" x="5813425" y="1309688"/>
          <p14:tracePt t="10958" x="5846763" y="1350963"/>
          <p14:tracePt t="10975" x="5880100" y="1376363"/>
          <p14:tracePt t="10992" x="5913438" y="1409700"/>
          <p14:tracePt t="11009" x="5946775" y="1435100"/>
          <p14:tracePt t="11025" x="5980113" y="1458913"/>
          <p14:tracePt t="11042" x="6021388" y="1484313"/>
          <p14:tracePt t="11059" x="6080125" y="1525588"/>
          <p14:tracePt t="11075" x="6103938" y="1543050"/>
          <p14:tracePt t="11092" x="6129338" y="1550988"/>
          <p14:tracePt t="11108" x="6178550" y="1576388"/>
          <p14:tracePt t="11125" x="6211888" y="1592263"/>
          <p14:tracePt t="11142" x="6237288" y="1608138"/>
          <p14:tracePt t="11158" x="6245225" y="1617663"/>
          <p14:tracePt t="11175" x="6261100" y="1633538"/>
          <p14:tracePt t="11192" x="6278563" y="1633538"/>
          <p14:tracePt t="11208" x="6286500" y="1641475"/>
          <p14:tracePt t="11241" x="6303963" y="1641475"/>
          <p14:tracePt t="11258" x="6303963" y="1658938"/>
          <p14:tracePt t="12575" x="6311900" y="1658938"/>
          <p14:tracePt t="12593" x="6353175" y="1658938"/>
          <p14:tracePt t="12608" x="6394450" y="1658938"/>
          <p14:tracePt t="13633" x="7150100" y="1633538"/>
          <p14:tracePt t="13636" x="7165975" y="1633538"/>
          <p14:tracePt t="13645" x="7191375" y="1633538"/>
          <p14:tracePt t="13659" x="7207250" y="1633538"/>
          <p14:tracePt t="13675" x="7232650" y="1633538"/>
          <p14:tracePt t="13692" x="7256463" y="1617663"/>
          <p14:tracePt t="13708" x="7299325" y="1617663"/>
          <p14:tracePt t="13725" x="7323138" y="1617663"/>
          <p14:tracePt t="13742" x="7348538" y="1617663"/>
          <p14:tracePt t="13759" x="7373938" y="1617663"/>
          <p14:tracePt t="13775" x="7389813" y="1617663"/>
          <p14:tracePt t="13792" x="7405688" y="1617663"/>
          <p14:tracePt t="13809" x="7431088" y="1617663"/>
          <p14:tracePt t="13825" x="7439025" y="1608138"/>
          <p14:tracePt t="14173" x="7431088" y="1608138"/>
          <p14:tracePt t="14192" x="7405688" y="1608138"/>
          <p14:tracePt t="14208" x="7373938" y="1576388"/>
          <p14:tracePt t="14225" x="7340600" y="1566863"/>
          <p14:tracePt t="14242" x="7307263" y="1543050"/>
          <p14:tracePt t="14258" x="7273925" y="1525588"/>
          <p14:tracePt t="14275" x="7240588" y="1509713"/>
          <p14:tracePt t="14292" x="7232650" y="1484313"/>
          <p14:tracePt t="14308" x="7207250" y="1484313"/>
          <p14:tracePt t="14325" x="7191375" y="1476375"/>
          <p14:tracePt t="14357" x="7173913" y="1476375"/>
          <p14:tracePt t="14391" x="7173913" y="1458913"/>
          <p14:tracePt t="14408" x="7165975" y="1458913"/>
          <p14:tracePt t="14457" x="7150100" y="1458913"/>
          <p14:tracePt t="14496" x="7150100" y="1443038"/>
          <p14:tracePt t="14741" x="7165975" y="1443038"/>
          <p14:tracePt t="14774" x="7173913" y="1443038"/>
          <p14:tracePt t="14791" x="7173913" y="1458913"/>
          <p14:tracePt t="14808" x="7191375" y="1458913"/>
          <p14:tracePt t="15831" x="7837488" y="1592263"/>
          <p14:tracePt t="15845" x="7854950" y="1592263"/>
          <p14:tracePt t="15860" x="7854950" y="1608138"/>
          <p14:tracePt t="15891" x="7870825" y="1608138"/>
          <p14:tracePt t="17957" x="7854950" y="1608138"/>
          <p14:tracePt t="17976" x="7829550" y="1608138"/>
          <p14:tracePt t="19000" x="6129338" y="1592263"/>
          <p14:tracePt t="19011" x="6080125" y="1592263"/>
          <p14:tracePt t="19026" x="6037263" y="1592263"/>
          <p14:tracePt t="19042" x="5980113" y="1592263"/>
          <p14:tracePt t="19058" x="5972175" y="1592263"/>
          <p14:tracePt t="19075" x="5954713" y="1592263"/>
          <p14:tracePt t="19092" x="5946775" y="1592263"/>
          <p14:tracePt t="19124" x="5930900" y="1592263"/>
          <p14:tracePt t="19142" x="5913438" y="1592263"/>
          <p14:tracePt t="19158" x="5888038" y="1592263"/>
          <p14:tracePt t="19175" x="5864225" y="1592263"/>
          <p14:tracePt t="19191" x="5838825" y="1592263"/>
          <p14:tracePt t="19208" x="5813425" y="1592263"/>
          <p14:tracePt t="19225" x="5797550" y="1592263"/>
          <p14:tracePt t="19242" x="5780088" y="1592263"/>
          <p14:tracePt t="19341" x="5813425" y="1592263"/>
          <p14:tracePt t="19359" x="5913438" y="1576388"/>
          <p14:tracePt t="19373" x="6037263" y="1550988"/>
          <p14:tracePt t="19393" x="6245225" y="1500188"/>
          <p14:tracePt t="19409" x="6311900" y="1484313"/>
          <p14:tracePt t="19425" x="6502400" y="1476375"/>
          <p14:tracePt t="19441" x="6592888" y="1476375"/>
          <p14:tracePt t="19458" x="6659563" y="1476375"/>
          <p14:tracePt t="19475" x="6726238" y="1476375"/>
          <p14:tracePt t="19491" x="6775450" y="1484313"/>
          <p14:tracePt t="19508" x="6818313" y="1484313"/>
          <p14:tracePt t="19525" x="6859588" y="1500188"/>
          <p14:tracePt t="19542" x="6875463" y="1509713"/>
          <p14:tracePt t="19558" x="6908800" y="1509713"/>
          <p14:tracePt t="19575" x="6942138" y="1509713"/>
          <p14:tracePt t="19592" x="6950075" y="1509713"/>
          <p14:tracePt t="19608" x="6975475" y="1509713"/>
          <p14:tracePt t="19640" x="6991350" y="1509713"/>
          <p14:tracePt t="19674" x="7008813" y="1509713"/>
          <p14:tracePt t="19726" x="7016750" y="1509713"/>
          <p14:tracePt t="19869" x="7008813" y="1509713"/>
          <p14:tracePt t="19918" x="7008813" y="1525588"/>
          <p14:tracePt t="24523" x="2679700" y="1443038"/>
          <p14:tracePt t="24525" x="2654300" y="1435100"/>
          <p14:tracePt t="24544" x="2613025" y="1417638"/>
          <p14:tracePt t="24559" x="2603500" y="1417638"/>
          <p14:tracePt t="24575" x="2571750" y="1409700"/>
          <p14:tracePt t="24592" x="2546350" y="1393825"/>
          <p14:tracePt t="24608" x="2538413" y="1393825"/>
          <p14:tracePt t="24625" x="2520950" y="1393825"/>
          <p14:tracePt t="24642" x="2505075" y="1376363"/>
          <p14:tracePt t="24658" x="2497138" y="1376363"/>
          <p14:tracePt t="24675" x="2479675" y="1376363"/>
          <p14:tracePt t="24692" x="2471738" y="1376363"/>
          <p14:tracePt t="24708" x="2454275" y="1376363"/>
          <p14:tracePt t="24757" x="2438400" y="1376363"/>
          <p14:tracePt t="24857" x="2479675" y="1376363"/>
          <p14:tracePt t="24875" x="2538413" y="1376363"/>
          <p14:tracePt t="24891" x="2613025" y="1376363"/>
          <p14:tracePt t="24908" x="2703513" y="1376363"/>
          <p14:tracePt t="24925" x="2828925" y="1376363"/>
          <p14:tracePt t="24941" x="2960688" y="1376363"/>
          <p14:tracePt t="24958" x="3101975" y="1376363"/>
          <p14:tracePt t="24975" x="3276600" y="1376363"/>
          <p14:tracePt t="24992" x="3459163" y="1376363"/>
          <p14:tracePt t="25008" x="3624263" y="1409700"/>
          <p14:tracePt t="25025" x="3781425" y="1435100"/>
          <p14:tracePt t="25042" x="3956050" y="1443038"/>
          <p14:tracePt t="25059" x="3981450" y="1458913"/>
          <p14:tracePt t="25075" x="4113213" y="1476375"/>
          <p14:tracePt t="25092" x="4205288" y="1500188"/>
          <p14:tracePt t="25108" x="4354513" y="1525588"/>
          <p14:tracePt t="25125" x="4454525" y="1525588"/>
          <p14:tracePt t="25142" x="4552950" y="1543050"/>
          <p14:tracePt t="25158" x="4619625" y="1550988"/>
          <p14:tracePt t="25175" x="4694238" y="1566863"/>
          <p14:tracePt t="25192" x="4752975" y="1566863"/>
          <p14:tracePt t="25208" x="4786313" y="1592263"/>
          <p14:tracePt t="25225" x="4818063" y="1592263"/>
          <p14:tracePt t="25241" x="4818063" y="1608138"/>
          <p14:tracePt t="25512" x="4827588" y="1608138"/>
          <p14:tracePt t="25525" x="4868863" y="1608138"/>
          <p14:tracePt t="25542" x="4959350" y="1608138"/>
          <p14:tracePt t="25558" x="5084763" y="1608138"/>
          <p14:tracePt t="25575" x="5183188" y="1592263"/>
          <p14:tracePt t="26603" x="8832850" y="1949450"/>
          <p14:tracePt t="26777" x="8850313" y="1949450"/>
          <p14:tracePt t="26792" x="8891588" y="1949450"/>
          <p14:tracePt t="26809" x="9007475" y="1939925"/>
          <p14:tracePt t="26825" x="9164638" y="1924050"/>
          <p14:tracePt t="26842" x="9223375" y="1924050"/>
          <p14:tracePt t="26858" x="9321800" y="1924050"/>
          <p14:tracePt t="26875" x="9455150" y="1924050"/>
          <p14:tracePt t="26892" x="9537700" y="1924050"/>
          <p14:tracePt t="26908" x="9578975" y="1924050"/>
          <p14:tracePt t="26925" x="9604375" y="1939925"/>
          <p14:tracePt t="26941" x="9620250" y="1949450"/>
          <p14:tracePt t="26958" x="9629775" y="1949450"/>
          <p14:tracePt t="26975" x="9645650" y="1965325"/>
          <p14:tracePt t="27061" x="9629775" y="1965325"/>
          <p14:tracePt t="27075" x="9620250" y="1965325"/>
          <p14:tracePt t="27092" x="9588500" y="1949450"/>
          <p14:tracePt t="27108" x="9563100" y="1949450"/>
          <p14:tracePt t="27125" x="9521825" y="1939925"/>
          <p14:tracePt t="27142" x="9471025" y="1939925"/>
          <p14:tracePt t="27158" x="9455150" y="1939925"/>
          <p14:tracePt t="27175" x="9429750" y="1924050"/>
          <p14:tracePt t="27192" x="9421813" y="1924050"/>
          <p14:tracePt t="27208" x="9405938" y="1924050"/>
          <p14:tracePt t="27225" x="9388475" y="1924050"/>
          <p14:tracePt t="27241" x="9380538" y="1906588"/>
          <p14:tracePt t="27258" x="9363075" y="1906588"/>
          <p14:tracePt t="27291" x="9363075" y="1898650"/>
          <p14:tracePt t="27742" x="9339263" y="1898650"/>
          <p14:tracePt t="27759" x="9156700" y="1841500"/>
          <p14:tracePt t="27775" x="9031288" y="1790700"/>
          <p14:tracePt t="27792" x="8434388" y="1592263"/>
          <p14:tracePt t="28815" x="4511675" y="1260475"/>
          <p14:tracePt t="28982" x="4470400" y="1260475"/>
          <p14:tracePt t="28993" x="4403725" y="1260475"/>
          <p14:tracePt t="29008" x="4254500" y="1260475"/>
          <p14:tracePt t="29025" x="4154488" y="1260475"/>
          <p14:tracePt t="29041" x="4030663" y="1244600"/>
          <p14:tracePt t="29058" x="3922713" y="1219200"/>
          <p14:tracePt t="29075" x="3724275" y="1177925"/>
          <p14:tracePt t="29092" x="3624263" y="1127125"/>
          <p14:tracePt t="29108" x="3516313" y="1103313"/>
          <p14:tracePt t="29125" x="3449638" y="1077913"/>
          <p14:tracePt t="29142" x="3408363" y="1077913"/>
          <p14:tracePt t="29158" x="3392488" y="1077913"/>
          <p14:tracePt t="29175" x="3384550" y="1077913"/>
          <p14:tracePt t="29224" x="3384550" y="1085850"/>
          <p14:tracePt t="29242" x="3384550" y="1127125"/>
          <p14:tracePt t="29258" x="3408363" y="1152525"/>
          <p14:tracePt t="29275" x="3433763" y="1177925"/>
          <p14:tracePt t="29292" x="3516313" y="1235075"/>
          <p14:tracePt t="29308" x="3590925" y="1276350"/>
          <p14:tracePt t="29325" x="3698875" y="1327150"/>
          <p14:tracePt t="29342" x="3822700" y="1376363"/>
          <p14:tracePt t="29358" x="3956050" y="1443038"/>
          <p14:tracePt t="29375" x="4071938" y="1484313"/>
          <p14:tracePt t="29392" x="4164013" y="1525588"/>
          <p14:tracePt t="29408" x="4254500" y="1566863"/>
          <p14:tracePt t="29425" x="4321175" y="1608138"/>
          <p14:tracePt t="29442" x="4387850" y="1641475"/>
          <p14:tracePt t="29458" x="4445000" y="1674813"/>
          <p14:tracePt t="29475" x="4470400" y="1682750"/>
          <p14:tracePt t="29492" x="4495800" y="1700213"/>
          <p14:tracePt t="29509" x="4519613" y="1708150"/>
          <p14:tracePt t="29525" x="4552950" y="1708150"/>
          <p14:tracePt t="29542" x="4586288" y="1725613"/>
          <p14:tracePt t="29559" x="4619625" y="1741488"/>
          <p14:tracePt t="29575" x="4645025" y="1749425"/>
          <p14:tracePt t="29592" x="4686300" y="1766888"/>
          <p14:tracePt t="29608" x="4694238" y="1774825"/>
          <p14:tracePt t="29625" x="4711700" y="1790700"/>
          <p14:tracePt t="29690" x="4694238" y="1774825"/>
          <p14:tracePt t="30676" x="4668838" y="1774825"/>
          <p14:tracePt t="30693" x="4645025" y="1774825"/>
          <p14:tracePt t="30709" x="4560888" y="1766888"/>
          <p14:tracePt t="30727" x="4421188" y="1749425"/>
          <p14:tracePt t="31752" x="1908175" y="1458913"/>
          <p14:tracePt t="32128" x="1898650" y="1458913"/>
          <p14:tracePt t="32142" x="1882775" y="1458913"/>
          <p14:tracePt t="32158" x="1857375" y="1435100"/>
          <p14:tracePt t="32175" x="1790700" y="1393825"/>
          <p14:tracePt t="32192" x="1725613" y="1343025"/>
          <p14:tracePt t="32209" x="1674813" y="1309688"/>
          <p14:tracePt t="32225" x="1609725" y="1285875"/>
          <p14:tracePt t="32242" x="1550988" y="1260475"/>
          <p14:tracePt t="32258" x="1509713" y="1244600"/>
          <p14:tracePt t="32275" x="1460500" y="1235075"/>
          <p14:tracePt t="32292" x="1435100" y="1235075"/>
          <p14:tracePt t="32308" x="1409700" y="1219200"/>
          <p14:tracePt t="32325" x="1393825" y="1211263"/>
          <p14:tracePt t="32342" x="1376363" y="1211263"/>
          <p14:tracePt t="32358" x="1368425" y="1193800"/>
          <p14:tracePt t="32375" x="1352550" y="1193800"/>
          <p14:tracePt t="32507" x="1409700" y="1193800"/>
          <p14:tracePt t="32525" x="1476375" y="1219200"/>
          <p14:tracePt t="32542" x="1566863" y="1260475"/>
          <p14:tracePt t="32558" x="1674813" y="1285875"/>
          <p14:tracePt t="32575" x="1808163" y="1343025"/>
          <p14:tracePt t="32591" x="2006600" y="1409700"/>
          <p14:tracePt t="32608" x="2106613" y="1435100"/>
          <p14:tracePt t="32625" x="2214563" y="1458913"/>
          <p14:tracePt t="32641" x="2273300" y="1476375"/>
          <p14:tracePt t="32658" x="2363788" y="1484313"/>
          <p14:tracePt t="32675" x="2438400" y="1484313"/>
          <p14:tracePt t="32691" x="2505075" y="1484313"/>
          <p14:tracePt t="32708" x="2587625" y="1484313"/>
          <p14:tracePt t="32726" x="2654300" y="1484313"/>
          <p14:tracePt t="32742" x="2703513" y="1484313"/>
          <p14:tracePt t="32759" x="2744788" y="1484313"/>
          <p14:tracePt t="32775" x="2786063" y="1484313"/>
          <p14:tracePt t="32792" x="2811463" y="1484313"/>
          <p14:tracePt t="33819" x="3259138" y="2214563"/>
          <p14:tracePt t="33844" x="3259138" y="2238375"/>
          <p14:tracePt t="49361" x="3209925" y="2214563"/>
          <p14:tracePt t="49376" x="3101975" y="2173288"/>
          <p14:tracePt t="49391" x="3027363" y="2147888"/>
          <p14:tracePt t="49408" x="2935288" y="2122488"/>
          <p14:tracePt t="49425" x="2852738" y="2098675"/>
          <p14:tracePt t="49442" x="2786063" y="2081213"/>
          <p14:tracePt t="49458" x="2703513" y="2073275"/>
          <p14:tracePt t="49475" x="2670175" y="2039938"/>
          <p14:tracePt t="49492" x="2613025" y="2032000"/>
          <p14:tracePt t="49508" x="2571750" y="2006600"/>
          <p14:tracePt t="49525" x="2538413" y="1973263"/>
          <p14:tracePt t="49542" x="2497138" y="1949450"/>
          <p14:tracePt t="49558" x="2471738" y="1924050"/>
          <p14:tracePt t="49575" x="2454275" y="1906588"/>
          <p14:tracePt t="49592" x="2438400" y="1898650"/>
          <p14:tracePt t="49608" x="2438400" y="1882775"/>
          <p14:tracePt t="49625" x="2438400" y="1874838"/>
          <p14:tracePt t="49642" x="2438400" y="1857375"/>
          <p14:tracePt t="49674" x="2438400" y="1841500"/>
          <p14:tracePt t="49692" x="2454275" y="1841500"/>
          <p14:tracePt t="49708" x="2479675" y="1841500"/>
          <p14:tracePt t="49726" x="2497138" y="1831975"/>
          <p14:tracePt t="50747" x="2703513" y="1766888"/>
          <p14:tracePt t="50761" x="2720975" y="1766888"/>
          <p14:tracePt t="50776" x="2736850" y="1749425"/>
          <p14:tracePt t="50808" x="2744788" y="1749425"/>
          <p14:tracePt t="50825" x="2770188" y="1749425"/>
          <p14:tracePt t="50857" x="2786063" y="1741488"/>
          <p14:tracePt t="50875" x="2803525" y="1741488"/>
          <p14:tracePt t="50891" x="2811463" y="1741488"/>
          <p14:tracePt t="50924" x="2828925" y="1741488"/>
          <p14:tracePt t="50941" x="2836863" y="1741488"/>
          <p14:tracePt t="50958" x="2852738" y="1741488"/>
          <p14:tracePt t="50974" x="2878138" y="1725613"/>
          <p14:tracePt t="50991" x="2903538" y="1725613"/>
          <p14:tracePt t="51008" x="2919413" y="1725613"/>
          <p14:tracePt t="51025" x="2935288" y="1725613"/>
          <p14:tracePt t="51041" x="2944813" y="1708150"/>
          <p14:tracePt t="51074" x="2960688" y="1708150"/>
          <p14:tracePt t="51124" x="2968625" y="1708150"/>
          <p14:tracePt t="51432" x="2968625" y="1725613"/>
          <p14:tracePt t="51578" x="2960688" y="1741488"/>
          <p14:tracePt t="51592" x="2960688" y="1749425"/>
          <p14:tracePt t="51608" x="2919413" y="1816100"/>
          <p14:tracePt t="51625" x="2878138" y="1874838"/>
          <p14:tracePt t="51642" x="2836863" y="1939925"/>
          <p14:tracePt t="51658" x="2803525" y="1990725"/>
          <p14:tracePt t="51675" x="2770188" y="2014538"/>
          <p14:tracePt t="51692" x="2736850" y="2055813"/>
          <p14:tracePt t="51709" x="2720975" y="2055813"/>
          <p14:tracePt t="51726" x="2720975" y="2073275"/>
          <p14:tracePt t="51742" x="2703513" y="2073275"/>
          <p14:tracePt t="51758" x="2703513" y="2081213"/>
          <p14:tracePt t="51775" x="2695575" y="2098675"/>
          <p14:tracePt t="51791" x="2679700" y="2106613"/>
          <p14:tracePt t="52815" x="2405063" y="2255838"/>
          <p14:tracePt t="52857" x="2413000" y="2255838"/>
          <p14:tracePt t="53391" x="2413000" y="2238375"/>
          <p14:tracePt t="53424" x="2413000" y="2230438"/>
          <p14:tracePt t="53441" x="2430463" y="2214563"/>
          <p14:tracePt t="53484" x="2430463" y="2206625"/>
          <p14:tracePt t="57661" x="2430463" y="2173288"/>
          <p14:tracePt t="57675" x="2430463" y="2147888"/>
          <p14:tracePt t="57691" x="2430463" y="2139950"/>
          <p14:tracePt t="57708" x="2430463" y="2106613"/>
          <p14:tracePt t="57727" x="2438400" y="2081213"/>
          <p14:tracePt t="57742" x="2438400" y="2055813"/>
          <p14:tracePt t="57758" x="2454275" y="2039938"/>
          <p14:tracePt t="57775" x="2471738" y="2014538"/>
          <p14:tracePt t="57792" x="2479675" y="2014538"/>
          <p14:tracePt t="57809" x="2497138" y="2006600"/>
          <p14:tracePt t="57825" x="2497138" y="1990725"/>
          <p14:tracePt t="57841" x="2505075" y="1973263"/>
          <p14:tracePt t="57858" x="2505075" y="1949450"/>
          <p14:tracePt t="57875" x="2520950" y="1924050"/>
          <p14:tracePt t="57892" x="2520950" y="1906588"/>
          <p14:tracePt t="57924" x="2520950" y="1898650"/>
          <p14:tracePt t="57974" x="2520950" y="1882775"/>
          <p14:tracePt t="58024" x="2520950" y="1874838"/>
          <p14:tracePt t="58057" x="2505075" y="1874838"/>
          <p14:tracePt t="58075" x="2505075" y="1841500"/>
          <p14:tracePt t="58092" x="2497138" y="1831975"/>
          <p14:tracePt t="59118" x="2562225" y="1543050"/>
          <p14:tracePt t="59158" x="2571750" y="1543050"/>
          <p14:tracePt t="59191" x="2587625" y="1525588"/>
          <p14:tracePt t="59241" x="2603500" y="1525588"/>
          <p14:tracePt t="59770" x="2603500" y="1509713"/>
          <p14:tracePt t="59807" x="2613025" y="1509713"/>
          <p14:tracePt t="59841" x="2628900" y="1509713"/>
          <p14:tracePt t="59858" x="2628900" y="1500188"/>
          <p14:tracePt t="59907" x="2636838" y="1500188"/>
          <p14:tracePt t="59925" x="2654300" y="1500188"/>
          <p14:tracePt t="59974" x="2670175" y="1500188"/>
          <p14:tracePt t="60074" x="2679700" y="1500188"/>
          <p14:tracePt t="60107" x="2695575" y="1500188"/>
          <p14:tracePt t="60125" x="2703513" y="1500188"/>
          <p14:tracePt t="60142" x="2720975" y="1500188"/>
          <p14:tracePt t="60158" x="2736850" y="1509713"/>
          <p14:tracePt t="61187" x="3168650" y="1808163"/>
          <p14:tracePt t="79083" x="3160713" y="1831975"/>
          <p14:tracePt t="79282" x="3168650" y="1831975"/>
          <p14:tracePt t="79307" x="3184525" y="1831975"/>
          <p14:tracePt t="79325" x="3192463" y="1831975"/>
          <p14:tracePt t="79341" x="3235325" y="1816100"/>
          <p14:tracePt t="79358" x="3276600" y="1816100"/>
          <p14:tracePt t="79375" x="3325813" y="1816100"/>
          <p14:tracePt t="79391" x="3408363" y="1816100"/>
          <p14:tracePt t="79408" x="3492500" y="1841500"/>
          <p14:tracePt t="79425" x="3582988" y="1898650"/>
          <p14:tracePt t="79441" x="3765550" y="2039938"/>
          <p14:tracePt t="79458" x="3940175" y="2230438"/>
          <p14:tracePt t="79475" x="4122738" y="2438400"/>
          <p14:tracePt t="79492" x="4254500" y="2570163"/>
          <p14:tracePt t="79508" x="4362450" y="2678113"/>
          <p14:tracePt t="79525" x="4495800" y="2786063"/>
          <p14:tracePt t="79542" x="4537075" y="2811463"/>
          <p14:tracePt t="79558" x="4552950" y="2827338"/>
          <p14:tracePt t="79575" x="4560888" y="2836863"/>
          <p14:tracePt t="79607" x="4578350" y="2836863"/>
          <p14:tracePt t="79678" x="4560888" y="2811463"/>
          <p14:tracePt t="79692" x="4537075" y="2786063"/>
          <p14:tracePt t="79708" x="4495800" y="2719388"/>
          <p14:tracePt t="79726" x="4403725" y="2611438"/>
          <p14:tracePt t="79741" x="4313238" y="2505075"/>
          <p14:tracePt t="79758" x="4179888" y="2405063"/>
          <p14:tracePt t="79774" x="4089400" y="2322513"/>
          <p14:tracePt t="79791" x="3981450" y="2238375"/>
          <p14:tracePt t="79808" x="3889375" y="2189163"/>
          <p14:tracePt t="79825" x="3832225" y="2147888"/>
          <p14:tracePt t="79842" x="3765550" y="2081213"/>
          <p14:tracePt t="79858" x="3724275" y="2032000"/>
          <p14:tracePt t="79875" x="3673475" y="1965325"/>
          <p14:tracePt t="79891" x="3649663" y="1939925"/>
          <p14:tracePt t="79908" x="3632200" y="1906588"/>
          <p14:tracePt t="79925" x="3624263" y="1898650"/>
          <p14:tracePt t="79941" x="3608388" y="1874838"/>
          <p14:tracePt t="79958" x="3590925" y="1857375"/>
          <p14:tracePt t="79975" x="3582988" y="1831975"/>
          <p14:tracePt t="79991" x="3567113" y="1816100"/>
          <p14:tracePt t="80008" x="3541713" y="1808163"/>
          <p14:tracePt t="80024" x="3524250" y="1790700"/>
          <p14:tracePt t="80074" x="3516313" y="1790700"/>
          <p14:tracePt t="80149" x="3524250" y="1790700"/>
          <p14:tracePt t="80173" x="3541713" y="1790700"/>
          <p14:tracePt t="80191" x="3557588" y="1790700"/>
          <p14:tracePt t="81217" x="5689600" y="1816100"/>
          <p14:tracePt t="81220" x="5730875" y="1831975"/>
          <p14:tracePt t="81229" x="5748338" y="1831975"/>
          <p14:tracePt t="81242" x="5772150" y="1841500"/>
          <p14:tracePt t="81258" x="5797550" y="1841500"/>
          <p14:tracePt t="81275" x="5813425" y="1857375"/>
          <p14:tracePt t="81307" x="5822950" y="1874838"/>
          <p14:tracePt t="81641" x="5797550" y="1874838"/>
          <p14:tracePt t="81658" x="5780088" y="1874838"/>
          <p14:tracePt t="81674" x="5730875" y="1882775"/>
          <p14:tracePt t="81691" x="5705475" y="1898650"/>
          <p14:tracePt t="81708" x="5664200" y="1906588"/>
          <p14:tracePt t="81725" x="5622925" y="1924050"/>
          <p14:tracePt t="81741" x="5581650" y="1939925"/>
          <p14:tracePt t="81758" x="5548313" y="1939925"/>
          <p14:tracePt t="81774" x="5514975" y="1939925"/>
          <p14:tracePt t="81791" x="5507038" y="1939925"/>
          <p14:tracePt t="81808" x="5491163" y="1939925"/>
          <p14:tracePt t="81825" x="5481638" y="1939925"/>
          <p14:tracePt t="84492" x="5399088" y="1939925"/>
          <p14:tracePt t="84509" x="5308600" y="1906588"/>
          <p14:tracePt t="84525" x="5183188" y="1882775"/>
          <p14:tracePt t="84542" x="5084763" y="1874838"/>
          <p14:tracePt t="84558" x="4851400" y="1857375"/>
          <p14:tracePt t="84575" x="4586288" y="1857375"/>
          <p14:tracePt t="84591" x="4295775" y="1857375"/>
          <p14:tracePt t="84608" x="3989388" y="1882775"/>
          <p14:tracePt t="84625" x="3673475" y="1924050"/>
          <p14:tracePt t="84641" x="3500438" y="1939925"/>
          <p14:tracePt t="84658" x="3300413" y="1949450"/>
          <p14:tracePt t="84675" x="3160713" y="1965325"/>
          <p14:tracePt t="84691" x="3035300" y="1965325"/>
          <p14:tracePt t="84708" x="2903538" y="1965325"/>
          <p14:tracePt t="84727" x="2870200" y="1939925"/>
          <p14:tracePt t="84742" x="2786063" y="1898650"/>
          <p14:tracePt t="84758" x="2744788" y="1874838"/>
          <p14:tracePt t="84774" x="2703513" y="1841500"/>
          <p14:tracePt t="84791" x="2654300" y="1831975"/>
          <p14:tracePt t="84808" x="2613025" y="1816100"/>
          <p14:tracePt t="84825" x="2562225" y="1808163"/>
          <p14:tracePt t="84841" x="2520950" y="1790700"/>
          <p14:tracePt t="84858" x="2479675" y="1774825"/>
          <p14:tracePt t="84875" x="2454275" y="1766888"/>
          <p14:tracePt t="84891" x="2430463" y="1766888"/>
          <p14:tracePt t="84908" x="2413000" y="1749425"/>
          <p14:tracePt t="84925" x="2405063" y="1749425"/>
          <p14:tracePt t="84941" x="2389188" y="1749425"/>
          <p14:tracePt t="84958" x="2371725" y="1741488"/>
          <p14:tracePt t="85064" x="2389188" y="1741488"/>
          <p14:tracePt t="85128" x="2405063" y="1741488"/>
          <p14:tracePt t="85174" x="2413000" y="1741488"/>
          <p14:tracePt t="85191" x="2413000" y="1749425"/>
          <p14:tracePt t="85208" x="2430463" y="1749425"/>
          <p14:tracePt t="85225" x="2438400" y="1749425"/>
          <p14:tracePt t="85331" x="2438400" y="1766888"/>
          <p14:tracePt t="85374" x="2454275" y="1766888"/>
          <p14:tracePt t="85407" x="2471738" y="1766888"/>
          <p14:tracePt t="85425" x="2471738" y="1774825"/>
          <p14:tracePt t="85441" x="2479675" y="1774825"/>
          <p14:tracePt t="86468" x="3724275" y="1790700"/>
          <p14:tracePt t="86470" x="3757613" y="1790700"/>
          <p14:tracePt t="86478" x="3790950" y="1790700"/>
          <p14:tracePt t="86493" x="3832225" y="1790700"/>
          <p14:tracePt t="86508" x="3873500" y="1790700"/>
          <p14:tracePt t="86525" x="3940175" y="1790700"/>
          <p14:tracePt t="86541" x="3989388" y="1790700"/>
          <p14:tracePt t="86558" x="4030663" y="1808163"/>
          <p14:tracePt t="86575" x="4089400" y="1808163"/>
          <p14:tracePt t="86591" x="4138613" y="1816100"/>
          <p14:tracePt t="86608" x="4179888" y="1831975"/>
          <p14:tracePt t="86625" x="4221163" y="1831975"/>
          <p14:tracePt t="86641" x="4254500" y="1841500"/>
          <p14:tracePt t="86658" x="4287838" y="1841500"/>
          <p14:tracePt t="86675" x="4321175" y="1841500"/>
          <p14:tracePt t="86691" x="4362450" y="1857375"/>
          <p14:tracePt t="86708" x="4387850" y="1857375"/>
          <p14:tracePt t="86725" x="4403725" y="1857375"/>
          <p14:tracePt t="86741" x="4429125" y="1874838"/>
          <p14:tracePt t="86774" x="4445000" y="1882775"/>
          <p14:tracePt t="86792" x="4454525" y="1882775"/>
          <p14:tracePt t="86808" x="4470400" y="1882775"/>
          <p14:tracePt t="86825" x="4486275" y="1882775"/>
          <p14:tracePt t="86841" x="4495800" y="1882775"/>
          <p14:tracePt t="86858" x="4511675" y="1882775"/>
          <p14:tracePt t="86874" x="4519613" y="1882775"/>
          <p14:tracePt t="86891" x="4537075" y="1882775"/>
          <p14:tracePt t="86908" x="4552950" y="1882775"/>
          <p14:tracePt t="86924" x="4560888" y="1882775"/>
          <p14:tracePt t="86941" x="4578350" y="1882775"/>
          <p14:tracePt t="86958" x="4586288" y="1882775"/>
          <p14:tracePt t="86974" x="4603750" y="1882775"/>
          <p14:tracePt t="86991" x="4619625" y="1882775"/>
          <p14:tracePt t="87008" x="4627563" y="1882775"/>
          <p14:tracePt t="87024" x="4645025" y="1882775"/>
          <p14:tracePt t="87041" x="4652963" y="1882775"/>
          <p14:tracePt t="87074" x="4668838" y="1882775"/>
          <p14:tracePt t="87107" x="4686300" y="1882775"/>
          <p14:tracePt t="87474" x="4627563" y="1882775"/>
          <p14:tracePt t="87492" x="4552950" y="1882775"/>
          <p14:tracePt t="87508" x="4403725" y="1882775"/>
          <p14:tracePt t="87525" x="4164013" y="1906588"/>
          <p14:tracePt t="88554" x="2057400" y="1882775"/>
          <p14:tracePt t="92099" x="3035300" y="1841500"/>
          <p14:tracePt t="92336" x="3052763" y="1841500"/>
          <p14:tracePt t="92344" x="3076575" y="1841500"/>
          <p14:tracePt t="92358" x="3101975" y="1841500"/>
          <p14:tracePt t="92375" x="3160713" y="1841500"/>
          <p14:tracePt t="92391" x="3251200" y="1841500"/>
          <p14:tracePt t="92408" x="3359150" y="1841500"/>
          <p14:tracePt t="92425" x="3449638" y="1841500"/>
          <p14:tracePt t="92441" x="3541713" y="1857375"/>
          <p14:tracePt t="92459" x="3673475" y="1857375"/>
          <p14:tracePt t="92475" x="3716338" y="1857375"/>
          <p14:tracePt t="92491" x="3822700" y="1857375"/>
          <p14:tracePt t="92508" x="3898900" y="1874838"/>
          <p14:tracePt t="92524" x="3963988" y="1874838"/>
          <p14:tracePt t="92541" x="4022725" y="1874838"/>
          <p14:tracePt t="92557" x="4056063" y="1874838"/>
          <p14:tracePt t="92574" x="4113213" y="1874838"/>
          <p14:tracePt t="92591" x="4138613" y="1882775"/>
          <p14:tracePt t="92608" x="4179888" y="1882775"/>
          <p14:tracePt t="92624" x="4205288" y="1882775"/>
          <p14:tracePt t="92641" x="4229100" y="1898650"/>
          <p14:tracePt t="92658" x="4246563" y="1898650"/>
          <p14:tracePt t="92674" x="4271963" y="1898650"/>
          <p14:tracePt t="92691" x="4287838" y="1898650"/>
          <p14:tracePt t="92708" x="4313238" y="1898650"/>
          <p14:tracePt t="92725" x="4321175" y="1898650"/>
          <p14:tracePt t="92741" x="4354513" y="1898650"/>
          <p14:tracePt t="92758" x="4362450" y="1898650"/>
          <p14:tracePt t="92775" x="4379913" y="1898650"/>
          <p14:tracePt t="92791" x="4403725" y="1898650"/>
          <p14:tracePt t="92824" x="4421188" y="1898650"/>
          <p14:tracePt t="92841" x="4429125" y="1898650"/>
          <p14:tracePt t="93366" x="4445000" y="1898650"/>
          <p14:tracePt t="93376" x="4470400" y="1898650"/>
          <p14:tracePt t="93392" x="4495800" y="1882775"/>
          <p14:tracePt t="93408" x="4603750" y="1816100"/>
          <p14:tracePt t="93424" x="4645025" y="1790700"/>
          <p14:tracePt t="94453" x="5051425" y="1700213"/>
          <p14:tracePt t="113277" x="5026025" y="1700213"/>
          <p14:tracePt t="113292" x="5000625" y="1700213"/>
          <p14:tracePt t="113308" x="4976813" y="1700213"/>
          <p14:tracePt t="113324" x="4935538" y="1708150"/>
          <p14:tracePt t="113342" x="4884738" y="1725613"/>
          <p14:tracePt t="113358" x="4843463" y="1741488"/>
          <p14:tracePt t="113375" x="4776788" y="1749425"/>
          <p14:tracePt t="113391" x="4719638" y="1766888"/>
          <p14:tracePt t="114419" x="4089400" y="1484313"/>
          <p14:tracePt t="114428" x="4113213" y="1484313"/>
          <p14:tracePt t="114457" x="4122738" y="1484313"/>
          <p14:tracePt t="114490" x="4138613" y="1484313"/>
          <p14:tracePt t="114557" x="4154488" y="1484313"/>
          <p14:tracePt t="114706" x="4164013" y="1484313"/>
          <p14:tracePt t="115041" x="4179888" y="1484313"/>
          <p14:tracePt t="115058" x="4187825" y="1484313"/>
          <p14:tracePt t="115074" x="4205288" y="1484313"/>
          <p14:tracePt t="115107" x="4221163" y="1484313"/>
          <p14:tracePt t="115140" x="4229100" y="1484313"/>
          <p14:tracePt t="115158" x="4246563" y="1500188"/>
          <p14:tracePt t="115174" x="4271963" y="1500188"/>
          <p14:tracePt t="115207" x="4287838" y="1500188"/>
          <p14:tracePt t="115225" x="4313238" y="1500188"/>
          <p14:tracePt t="115241" x="4337050" y="1500188"/>
          <p14:tracePt t="115258" x="4362450" y="1500188"/>
          <p14:tracePt t="115275" x="4379913" y="1500188"/>
          <p14:tracePt t="115291" x="4387850" y="1500188"/>
          <p14:tracePt t="115308" x="4403725" y="1500188"/>
          <p14:tracePt t="115324" x="4421188" y="1500188"/>
          <p14:tracePt t="115341" x="4429125" y="1500188"/>
          <p14:tracePt t="115358" x="4445000" y="1500188"/>
          <p14:tracePt t="115374" x="4454525" y="1500188"/>
          <p14:tracePt t="115391" x="4470400" y="1500188"/>
          <p14:tracePt t="115408" x="4486275" y="1500188"/>
          <p14:tracePt t="115440" x="4495800" y="1509713"/>
          <p14:tracePt t="115458" x="4511675" y="1509713"/>
          <p14:tracePt t="115474" x="4519613" y="1509713"/>
          <p14:tracePt t="116501" x="4246563" y="1368425"/>
          <p14:tracePt t="116510" x="4254500" y="1343025"/>
          <p14:tracePt t="116525" x="4287838" y="1327150"/>
          <p14:tracePt t="116541" x="4295775" y="1301750"/>
          <p14:tracePt t="116558" x="4313238" y="1285875"/>
          <p14:tracePt t="116574" x="4337050" y="1276350"/>
          <p14:tracePt t="116607" x="4354513" y="1276350"/>
          <p14:tracePt t="116624" x="4362450" y="1276350"/>
          <p14:tracePt t="116641" x="4379913" y="1276350"/>
          <p14:tracePt t="116658" x="4387850" y="1276350"/>
          <p14:tracePt t="116674" x="4403725" y="1276350"/>
          <p14:tracePt t="116707" x="4421188" y="1276350"/>
          <p14:tracePt t="116725" x="4429125" y="1285875"/>
          <p14:tracePt t="116757" x="4445000" y="1285875"/>
          <p14:tracePt t="116790" x="4454525" y="1285875"/>
          <p14:tracePt t="116808" x="4470400" y="1285875"/>
          <p14:tracePt t="116840" x="4486275" y="1285875"/>
          <p14:tracePt t="116874" x="4495800" y="1285875"/>
          <p14:tracePt t="116891" x="4511675" y="1301750"/>
          <p14:tracePt t="116923" x="4519613" y="1301750"/>
          <p14:tracePt t="116941" x="4537075" y="1309688"/>
          <p14:tracePt t="116958" x="4552950" y="1309688"/>
          <p14:tracePt t="116974" x="4560888" y="1309688"/>
          <p14:tracePt t="116991" x="4578350" y="1327150"/>
          <p14:tracePt t="117008" x="4586288" y="1327150"/>
          <p14:tracePt t="117024" x="4619625" y="1343025"/>
          <p14:tracePt t="117041" x="4627563" y="1343025"/>
          <p14:tracePt t="117058" x="4686300" y="1368425"/>
          <p14:tracePt t="117075" x="4711700" y="1376363"/>
          <p14:tracePt t="117091" x="4719638" y="1393825"/>
          <p14:tracePt t="117108" x="4760913" y="1417638"/>
          <p14:tracePt t="117124" x="4802188" y="1435100"/>
          <p14:tracePt t="117141" x="4827588" y="1443038"/>
          <p14:tracePt t="117157" x="4851400" y="1443038"/>
          <p14:tracePt t="117174" x="4892675" y="1458913"/>
          <p14:tracePt t="117191" x="4918075" y="1476375"/>
          <p14:tracePt t="161213" x="4918075" y="1500188"/>
          <p14:tracePt t="161228" x="4910138" y="1509713"/>
          <p14:tracePt t="161241" x="4892675" y="1509713"/>
          <p14:tracePt t="161258" x="4851400" y="1509713"/>
          <p14:tracePt t="161275" x="4827588" y="1509713"/>
          <p14:tracePt t="161291" x="4760913" y="1509713"/>
          <p14:tracePt t="161307" x="4668838" y="1509713"/>
          <p14:tracePt t="161324" x="4560888" y="1509713"/>
          <p14:tracePt t="161341" x="4429125" y="1509713"/>
          <p14:tracePt t="161358" x="4271963" y="1509713"/>
          <p14:tracePt t="161374" x="4030663" y="1509713"/>
          <p14:tracePt t="161390" x="3856038" y="1509713"/>
          <p14:tracePt t="161407" x="3716338" y="1509713"/>
          <p14:tracePt t="161424" x="3567113" y="1509713"/>
          <p14:tracePt t="161441" x="3449638" y="1525588"/>
          <p14:tracePt t="161457" x="3317875" y="1543050"/>
          <p14:tracePt t="161474" x="3192463" y="1550988"/>
          <p14:tracePt t="161491" x="3094038" y="1566863"/>
          <p14:tracePt t="161507" x="2986088" y="1576388"/>
          <p14:tracePt t="161524" x="2878138" y="1576388"/>
          <p14:tracePt t="161541" x="2828925" y="1576388"/>
          <p14:tracePt t="161557" x="2762250" y="1576388"/>
          <p14:tracePt t="161574" x="2720975" y="1576388"/>
          <p14:tracePt t="161591" x="2679700" y="1576388"/>
          <p14:tracePt t="161607" x="2636838" y="1576388"/>
          <p14:tracePt t="161624" x="2628900" y="1576388"/>
          <p14:tracePt t="161641" x="2603500" y="1576388"/>
          <p14:tracePt t="161657" x="2587625" y="1576388"/>
          <p14:tracePt t="161674" x="2538413" y="1576388"/>
          <p14:tracePt t="161691" x="2505075" y="1576388"/>
          <p14:tracePt t="161708" x="2471738" y="1576388"/>
          <p14:tracePt t="161725" x="2430463" y="1576388"/>
          <p14:tracePt t="161741" x="2389188" y="1592263"/>
          <p14:tracePt t="161758" x="2347913" y="1592263"/>
          <p14:tracePt t="162783" x="1949450" y="1409700"/>
          <p14:tracePt t="163270" x="1965325" y="1409700"/>
          <p14:tracePt t="163278" x="1973263" y="1409700"/>
          <p14:tracePt t="163291" x="1990725" y="1409700"/>
          <p14:tracePt t="163307" x="2039938" y="1409700"/>
          <p14:tracePt t="163324" x="2098675" y="1409700"/>
          <p14:tracePt t="163341" x="2139950" y="1409700"/>
          <p14:tracePt t="163358" x="2189163" y="1409700"/>
          <p14:tracePt t="163374" x="2230438" y="1409700"/>
          <p14:tracePt t="163391" x="2273300" y="1409700"/>
          <p14:tracePt t="163408" x="2305050" y="1435100"/>
          <p14:tracePt t="163424" x="2347913" y="1443038"/>
          <p14:tracePt t="163441" x="2371725" y="1458913"/>
          <p14:tracePt t="163458" x="2405063" y="1484313"/>
          <p14:tracePt t="163474" x="2413000" y="1484313"/>
          <p14:tracePt t="163491" x="2430463" y="1484313"/>
          <p14:tracePt t="163856" x="2438400" y="1484313"/>
          <p14:tracePt t="163874" x="2454275" y="1484313"/>
          <p14:tracePt t="163891" x="2479675" y="1484313"/>
          <p14:tracePt t="163907" x="2497138" y="1500188"/>
          <p14:tracePt t="164934" x="2613025" y="1674813"/>
          <p14:tracePt t="166067" x="2603500" y="1674813"/>
          <p14:tracePt t="166075" x="2587625" y="1674813"/>
          <p14:tracePt t="166091" x="2571750" y="1674813"/>
          <p14:tracePt t="166108" x="2538413" y="1658938"/>
          <p14:tracePt t="167136" x="3160713" y="1409700"/>
          <p14:tracePt t="167162" x="3168650" y="1409700"/>
          <p14:tracePt t="167175" x="3192463" y="1409700"/>
          <p14:tracePt t="167191" x="3251200" y="1409700"/>
          <p14:tracePt t="167208" x="3317875" y="1409700"/>
          <p14:tracePt t="167224" x="3384550" y="1409700"/>
          <p14:tracePt t="167241" x="3459163" y="1409700"/>
          <p14:tracePt t="167257" x="3524250" y="1409700"/>
          <p14:tracePt t="167274" x="3567113" y="1409700"/>
          <p14:tracePt t="167291" x="3608388" y="1409700"/>
          <p14:tracePt t="167308" x="3649663" y="1417638"/>
          <p14:tracePt t="167325" x="3673475" y="1435100"/>
          <p14:tracePt t="167356" x="3716338" y="1443038"/>
          <p14:tracePt t="167374" x="3716338" y="1458913"/>
          <p14:tracePt t="167391" x="3724275" y="1458913"/>
          <p14:tracePt t="167423" x="3724275" y="1476375"/>
          <p14:tracePt t="167456" x="3716338" y="1484313"/>
          <p14:tracePt t="167474" x="3690938" y="1509713"/>
          <p14:tracePt t="167491" x="3657600" y="1525588"/>
          <p14:tracePt t="167508" x="3632200" y="1543050"/>
          <p14:tracePt t="167524" x="3608388" y="1550988"/>
          <p14:tracePt t="167541" x="3582988" y="1566863"/>
          <p14:tracePt t="167557" x="3567113" y="1576388"/>
          <p14:tracePt t="167574" x="3541713" y="1592263"/>
          <p14:tracePt t="167591" x="3516313" y="1608138"/>
          <p14:tracePt t="167608" x="3500438" y="1608138"/>
          <p14:tracePt t="167624" x="3475038" y="1617663"/>
          <p14:tracePt t="167641" x="3459163" y="1617663"/>
          <p14:tracePt t="167657" x="3433763" y="1617663"/>
          <p14:tracePt t="167674" x="3425825" y="1617663"/>
          <p14:tracePt t="167707" x="3408363" y="1617663"/>
          <p14:tracePt t="167745" x="3392488" y="1617663"/>
          <p14:tracePt t="167823" x="3384550" y="1617663"/>
          <p14:tracePt t="167842" x="3367088" y="1617663"/>
          <p14:tracePt t="167874" x="3359150" y="1617663"/>
          <p14:tracePt t="167923" x="3341688" y="1617663"/>
          <p14:tracePt t="167957" x="3325813" y="1617663"/>
          <p14:tracePt t="167974" x="3317875" y="1617663"/>
          <p14:tracePt t="167991" x="3300413" y="1617663"/>
          <p14:tracePt t="168007" x="3292475" y="1633538"/>
          <p14:tracePt t="168024" x="3259138" y="1633538"/>
          <p14:tracePt t="168041" x="3251200" y="1633538"/>
          <p14:tracePt t="168057" x="3225800" y="1641475"/>
          <p14:tracePt t="168074" x="3192463" y="1641475"/>
          <p14:tracePt t="168091" x="3168650" y="1658938"/>
          <p14:tracePt t="168107" x="3143250" y="1658938"/>
          <p14:tracePt t="168124" x="3127375" y="1674813"/>
          <p14:tracePt t="168141" x="3101975" y="1674813"/>
          <p14:tracePt t="168158" x="3076575" y="1674813"/>
          <p14:tracePt t="168190" x="3060700" y="1674813"/>
          <p14:tracePt t="169219" x="3035300" y="1682750"/>
          <p14:tracePt t="169326" x="3027363" y="1682750"/>
          <p14:tracePt t="169342" x="3001963" y="1682750"/>
          <p14:tracePt t="169358" x="2960688" y="1682750"/>
          <p14:tracePt t="169375" x="2878138" y="1682750"/>
          <p14:tracePt t="169391" x="2828925" y="1682750"/>
          <p14:tracePt t="169407" x="2720975" y="1682750"/>
          <p14:tracePt t="169424" x="2603500" y="1658938"/>
          <p14:tracePt t="169441" x="2497138" y="1633538"/>
          <p14:tracePt t="169457" x="2413000" y="1617663"/>
          <p14:tracePt t="169474" x="2338388" y="1576388"/>
          <p14:tracePt t="169491" x="2255838" y="1566863"/>
          <p14:tracePt t="169507" x="2206625" y="1550988"/>
          <p14:tracePt t="169524" x="2147888" y="1543050"/>
          <p14:tracePt t="169541" x="2106613" y="1543050"/>
          <p14:tracePt t="169557" x="2073275" y="1525588"/>
          <p14:tracePt t="169574" x="2039938" y="1525588"/>
          <p14:tracePt t="169591" x="2016125" y="1525588"/>
          <p14:tracePt t="169607" x="2006600" y="1509713"/>
          <p14:tracePt t="169624" x="1973263" y="1509713"/>
          <p14:tracePt t="169641" x="1965325" y="1509713"/>
          <p14:tracePt t="169657" x="1941513" y="1509713"/>
          <p14:tracePt t="169674" x="1924050" y="1509713"/>
          <p14:tracePt t="169691" x="1908175" y="1509713"/>
          <p14:tracePt t="169708" x="1898650" y="1500188"/>
          <p14:tracePt t="169725" x="1882775" y="1500188"/>
          <p14:tracePt t="169773" x="1874838" y="1500188"/>
          <p14:tracePt t="169823" x="1857375" y="1500188"/>
          <p14:tracePt t="170153" x="1841500" y="1500188"/>
          <p14:tracePt t="170173" x="1841500" y="1509713"/>
          <p14:tracePt t="170191" x="1833563" y="1509713"/>
          <p14:tracePt t="170208" x="1833563" y="1525588"/>
          <p14:tracePt t="170224" x="1816100" y="1525588"/>
          <p14:tracePt t="170241" x="1808163" y="1543050"/>
          <p14:tracePt t="170257" x="1790700" y="1550988"/>
          <p14:tracePt t="171284" x="1684338" y="1766888"/>
          <p14:tracePt t="172173" x="1741488" y="1766888"/>
          <p14:tracePt t="172191" x="1808163" y="1766888"/>
          <p14:tracePt t="172208" x="1941513" y="1766888"/>
          <p14:tracePt t="172224" x="2147888" y="1766888"/>
          <p14:tracePt t="172241" x="2305050" y="1749425"/>
          <p14:tracePt t="172258" x="2571750" y="1708150"/>
          <p14:tracePt t="172274" x="2762250" y="1682750"/>
          <p14:tracePt t="172291" x="2986088" y="1674813"/>
          <p14:tracePt t="172307" x="3225800" y="1674813"/>
          <p14:tracePt t="172324" x="3433763" y="1674813"/>
          <p14:tracePt t="173352" x="5581650" y="1766888"/>
          <p14:tracePt t="181125" x="5581650" y="1774825"/>
          <p14:tracePt t="181141" x="5532438" y="1816100"/>
          <p14:tracePt t="181158" x="5507038" y="1841500"/>
          <p14:tracePt t="181174" x="5481638" y="1857375"/>
          <p14:tracePt t="181191" x="5440363" y="1857375"/>
          <p14:tracePt t="181207" x="5399088" y="1874838"/>
          <p14:tracePt t="181224" x="5349875" y="1882775"/>
          <p14:tracePt t="181241" x="5308600" y="1882775"/>
          <p14:tracePt t="181257" x="5249863" y="1882775"/>
          <p14:tracePt t="181274" x="5216525" y="1882775"/>
          <p14:tracePt t="181290" x="5183188" y="1882775"/>
          <p14:tracePt t="181307" x="5149850" y="1882775"/>
          <p14:tracePt t="181324" x="5108575" y="1882775"/>
          <p14:tracePt t="181340" x="5084763" y="1882775"/>
          <p14:tracePt t="181357" x="5041900" y="1882775"/>
          <p14:tracePt t="181374" x="4984750" y="1882775"/>
          <p14:tracePt t="181391" x="4976813" y="1882775"/>
          <p14:tracePt t="181407" x="4951413" y="1882775"/>
          <p14:tracePt t="181424" x="4910138" y="1882775"/>
          <p14:tracePt t="181441" x="4884738" y="1882775"/>
          <p14:tracePt t="181457" x="4851400" y="1882775"/>
          <p14:tracePt t="181474" x="4827588" y="1882775"/>
          <p14:tracePt t="181491" x="4802188" y="1882775"/>
          <p14:tracePt t="181507" x="4760913" y="1882775"/>
          <p14:tracePt t="181524" x="4735513" y="1882775"/>
          <p14:tracePt t="181540" x="4686300" y="1882775"/>
          <p14:tracePt t="181557" x="4645025" y="1882775"/>
          <p14:tracePt t="181574" x="4586288" y="1882775"/>
          <p14:tracePt t="181591" x="4519613" y="1882775"/>
          <p14:tracePt t="181607" x="4470400" y="1882775"/>
          <p14:tracePt t="181624" x="4429125" y="1882775"/>
          <p14:tracePt t="181641" x="4379913" y="1882775"/>
          <p14:tracePt t="181657" x="4337050" y="1882775"/>
          <p14:tracePt t="181674" x="4295775" y="1882775"/>
          <p14:tracePt t="181691" x="4254500" y="1882775"/>
          <p14:tracePt t="181708" x="4229100" y="1882775"/>
          <p14:tracePt t="181725" x="4179888" y="1882775"/>
          <p14:tracePt t="181741" x="4138613" y="1874838"/>
          <p14:tracePt t="181757" x="4113213" y="1874838"/>
          <p14:tracePt t="181774" x="4071938" y="1857375"/>
          <p14:tracePt t="181791" x="4030663" y="1857375"/>
          <p14:tracePt t="181807" x="3989388" y="1841500"/>
          <p14:tracePt t="181824" x="3940175" y="1841500"/>
          <p14:tracePt t="181841" x="3889375" y="1841500"/>
          <p14:tracePt t="181857" x="3848100" y="1841500"/>
          <p14:tracePt t="181874" x="3790950" y="1831975"/>
          <p14:tracePt t="181891" x="3757613" y="1831975"/>
          <p14:tracePt t="181907" x="3698875" y="1831975"/>
          <p14:tracePt t="181924" x="3649663" y="1831975"/>
          <p14:tracePt t="181941" x="3582988" y="1831975"/>
          <p14:tracePt t="181957" x="3516313" y="1831975"/>
          <p14:tracePt t="181974" x="3459163" y="1831975"/>
          <p14:tracePt t="181991" x="3392488" y="1831975"/>
          <p14:tracePt t="182008" x="3341688" y="1831975"/>
          <p14:tracePt t="182024" x="3259138" y="1831975"/>
          <p14:tracePt t="182041" x="3235325" y="1831975"/>
          <p14:tracePt t="183069" x="3027363" y="1816100"/>
          <p14:tracePt t="217047" x="3035300" y="1816100"/>
          <p14:tracePt t="217062" x="3094038" y="1808163"/>
          <p14:tracePt t="217075" x="3160713" y="1808163"/>
          <p14:tracePt t="217091" x="3225800" y="1774825"/>
          <p14:tracePt t="217107" x="3276600" y="1766888"/>
          <p14:tracePt t="217124" x="3341688" y="1749425"/>
          <p14:tracePt t="217141" x="3392488" y="1741488"/>
          <p14:tracePt t="217157" x="3433763" y="1741488"/>
          <p14:tracePt t="217174" x="3492500" y="1725613"/>
          <p14:tracePt t="217190" x="3516313" y="1725613"/>
          <p14:tracePt t="217207" x="3557588" y="1725613"/>
          <p14:tracePt t="217224" x="3582988" y="1725613"/>
          <p14:tracePt t="217240" x="3608388" y="1725613"/>
          <p14:tracePt t="217257" x="3632200" y="1725613"/>
          <p14:tracePt t="217274" x="3673475" y="1725613"/>
          <p14:tracePt t="217291" x="3690938" y="1725613"/>
          <p14:tracePt t="217323" x="3698875" y="1725613"/>
          <p14:tracePt t="217341" x="3724275" y="1725613"/>
          <p14:tracePt t="217357" x="3757613" y="1725613"/>
          <p14:tracePt t="217374" x="3765550" y="1725613"/>
          <p14:tracePt t="217390" x="3790950" y="1725613"/>
          <p14:tracePt t="218418" x="5838825" y="1476375"/>
          <p14:tracePt t="218427" x="5888038" y="1458913"/>
          <p14:tracePt t="218442" x="5913438" y="1443038"/>
          <p14:tracePt t="218458" x="5946775" y="1435100"/>
          <p14:tracePt t="218474" x="5954713" y="1435100"/>
          <p14:tracePt t="218491" x="5980113" y="1417638"/>
          <p14:tracePt t="218507" x="5995988" y="1409700"/>
          <p14:tracePt t="218524" x="6021388" y="1409700"/>
          <p14:tracePt t="218540" x="6046788" y="1393825"/>
          <p14:tracePt t="218557" x="6062663" y="1376363"/>
          <p14:tracePt t="218574" x="6088063" y="1350963"/>
          <p14:tracePt t="218590" x="6129338" y="1309688"/>
          <p14:tracePt t="226220" x="4892675" y="1525588"/>
          <p14:tracePt t="226786" x="4884738" y="1525588"/>
          <p14:tracePt t="226794" x="4868863" y="1525588"/>
          <p14:tracePt t="226808" x="4851400" y="1525588"/>
          <p14:tracePt t="226824" x="4818063" y="1543050"/>
          <p14:tracePt t="226841" x="4776788" y="1566863"/>
          <p14:tracePt t="226857" x="4735513" y="1592263"/>
          <p14:tracePt t="226874" x="4711700" y="1608138"/>
          <p14:tracePt t="226890" x="4668838" y="1617663"/>
          <p14:tracePt t="226907" x="4645025" y="1633538"/>
          <p14:tracePt t="226924" x="4619625" y="1633538"/>
          <p14:tracePt t="226941" x="4586288" y="1641475"/>
          <p14:tracePt t="226957" x="4560888" y="1658938"/>
          <p14:tracePt t="226974" x="4552950" y="1658938"/>
          <p14:tracePt t="226990" x="4537075" y="1674813"/>
          <p14:tracePt t="227007" x="4519613" y="1674813"/>
          <p14:tracePt t="227024" x="4511675" y="1674813"/>
          <p14:tracePt t="227056" x="4495800" y="1674813"/>
          <p14:tracePt t="227089" x="4486275" y="1674813"/>
          <p14:tracePt t="227123" x="4470400" y="1682750"/>
          <p14:tracePt t="227141" x="4454525" y="1682750"/>
          <p14:tracePt t="227157" x="4445000" y="1682750"/>
          <p14:tracePt t="227174" x="4429125" y="1682750"/>
          <p14:tracePt t="227190" x="4403725" y="1682750"/>
          <p14:tracePt t="227207" x="4379913" y="1700213"/>
          <p14:tracePt t="227224" x="4337050" y="1700213"/>
          <p14:tracePt t="227241" x="4287838" y="1700213"/>
          <p14:tracePt t="227257" x="4229100" y="1700213"/>
          <p14:tracePt t="227274" x="4154488" y="1700213"/>
          <p14:tracePt t="228299" x="2811463" y="1658938"/>
          <p14:tracePt t="228310" x="2762250" y="1658938"/>
          <p14:tracePt t="228325" x="2720975" y="1658938"/>
          <p14:tracePt t="228341" x="2679700" y="1658938"/>
          <p14:tracePt t="228357" x="2636838" y="1658938"/>
          <p14:tracePt t="228373" x="2613025" y="1658938"/>
          <p14:tracePt t="228390" x="2571750" y="1658938"/>
          <p14:tracePt t="228407" x="2546350" y="1641475"/>
          <p14:tracePt t="228424" x="2505075" y="1641475"/>
          <p14:tracePt t="228441" x="2497138" y="1641475"/>
          <p14:tracePt t="228457" x="2479675" y="1641475"/>
          <p14:tracePt t="228474" x="2454275" y="1641475"/>
          <p14:tracePt t="228490" x="2438400" y="1641475"/>
          <p14:tracePt t="228507" x="2430463" y="1641475"/>
          <p14:tracePt t="228740" x="2438400" y="1641475"/>
          <p14:tracePt t="228757" x="2454275" y="1641475"/>
          <p14:tracePt t="228774" x="2471738" y="1641475"/>
          <p14:tracePt t="228790" x="2479675" y="1641475"/>
          <p14:tracePt t="228807" x="2497138" y="1641475"/>
          <p14:tracePt t="228824" x="2505075" y="1658938"/>
          <p14:tracePt t="228840" x="2538413" y="1658938"/>
          <p14:tracePt t="228857" x="2546350" y="1658938"/>
          <p14:tracePt t="228874" x="2571750" y="1674813"/>
          <p14:tracePt t="228890" x="2603500" y="1674813"/>
          <p14:tracePt t="228907" x="2628900" y="1674813"/>
          <p14:tracePt t="228923" x="2654300" y="1682750"/>
          <p14:tracePt t="228940" x="2695575" y="1682750"/>
          <p14:tracePt t="228957" x="2720975" y="1682750"/>
          <p14:tracePt t="228973" x="2762250" y="1682750"/>
          <p14:tracePt t="228990" x="2803525" y="1682750"/>
          <p14:tracePt t="229007" x="2836863" y="1682750"/>
          <p14:tracePt t="229024" x="2878138" y="1682750"/>
          <p14:tracePt t="229040" x="2935288" y="1682750"/>
          <p14:tracePt t="229057" x="3027363" y="1682750"/>
          <p14:tracePt t="229074" x="3076575" y="1682750"/>
          <p14:tracePt t="229090" x="3117850" y="1682750"/>
          <p14:tracePt t="229107" x="3160713" y="1682750"/>
          <p14:tracePt t="229123" x="3192463" y="1700213"/>
          <p14:tracePt t="229140" x="3251200" y="1708150"/>
          <p14:tracePt t="229157" x="3292475" y="1708150"/>
          <p14:tracePt t="229174" x="3359150" y="1725613"/>
          <p14:tracePt t="229190" x="3408363" y="1725613"/>
          <p14:tracePt t="229207" x="3459163" y="1725613"/>
          <p14:tracePt t="229224" x="3516313" y="1725613"/>
          <p14:tracePt t="229240" x="3582988" y="1725613"/>
          <p14:tracePt t="229257" x="3624263" y="1741488"/>
          <p14:tracePt t="229274" x="3690938" y="1741488"/>
          <p14:tracePt t="229291" x="3740150" y="1741488"/>
          <p14:tracePt t="229307" x="3790950" y="1749425"/>
          <p14:tracePt t="229324" x="3848100" y="1749425"/>
          <p14:tracePt t="229341" x="3873500" y="1749425"/>
          <p14:tracePt t="230367" x="5383213" y="1882775"/>
          <p14:tracePt t="230377" x="5399088" y="1882775"/>
          <p14:tracePt t="230406" x="5416550" y="1882775"/>
          <p14:tracePt t="295518" x="6592888" y="1674813"/>
          <p14:tracePt t="295601" x="6610350" y="1674813"/>
          <p14:tracePt t="295609" x="6635750" y="1658938"/>
          <p14:tracePt t="295624" x="6659563" y="1633538"/>
          <p14:tracePt t="295640" x="6726238" y="1576388"/>
          <p14:tracePt t="295657" x="6818313" y="1509713"/>
          <p14:tracePt t="295674" x="6883400" y="1458913"/>
          <p14:tracePt t="295690" x="6967538" y="1409700"/>
          <p14:tracePt t="295707" x="7008813" y="1376363"/>
          <p14:tracePt t="295724" x="7042150" y="1343025"/>
          <p14:tracePt t="295740" x="7058025" y="1343025"/>
          <p14:tracePt t="295757" x="7083425" y="1327150"/>
          <p14:tracePt t="295789" x="7099300" y="1327150"/>
          <p14:tracePt t="295807" x="7107238" y="1327150"/>
          <p14:tracePt t="295939" x="7099300" y="1343025"/>
          <p14:tracePt t="295957" x="7083425" y="1350963"/>
          <p14:tracePt t="295973" x="7073900" y="1376363"/>
          <p14:tracePt t="295990" x="7058025" y="1393825"/>
          <p14:tracePt t="296007" x="7032625" y="1435100"/>
          <p14:tracePt t="296024" x="7016750" y="1443038"/>
          <p14:tracePt t="296040" x="7008813" y="1476375"/>
          <p14:tracePt t="296056" x="6991350" y="1500188"/>
          <p14:tracePt t="296073" x="6967538" y="1525588"/>
          <p14:tracePt t="296090" x="6950075" y="1543050"/>
          <p14:tracePt t="296107" x="6924675" y="1543050"/>
          <p14:tracePt t="296123" x="6924675" y="1550988"/>
          <p14:tracePt t="296140" x="6908800" y="1566863"/>
          <p14:tracePt t="296156" x="6900863" y="1566863"/>
          <p14:tracePt t="296173" x="6883400" y="1576388"/>
          <p14:tracePt t="296206" x="6875463" y="1576388"/>
          <p14:tracePt t="296223" x="6859588" y="1592263"/>
          <p14:tracePt t="296240" x="6842125" y="1592263"/>
          <p14:tracePt t="296256" x="6842125" y="1608138"/>
          <p14:tracePt t="296655" x="6818313" y="1608138"/>
          <p14:tracePt t="296674" x="6751638" y="1608138"/>
          <p14:tracePt t="296690" x="6684963" y="1617663"/>
          <p14:tracePt t="296707" x="6569075" y="1617663"/>
          <p14:tracePt t="296724" x="6435725" y="1617663"/>
          <p14:tracePt t="297746" x="5183188" y="1682750"/>
          <p14:tracePt t="297759" x="5149850" y="1674813"/>
          <p14:tracePt t="297774" x="5133975" y="1658938"/>
          <p14:tracePt t="297790" x="5118100" y="1641475"/>
          <p14:tracePt t="297807" x="5108575" y="1641475"/>
          <p14:tracePt t="297823" x="5092700" y="1617663"/>
          <p14:tracePt t="297840" x="5084763" y="1608138"/>
          <p14:tracePt t="297857" x="5067300" y="1576388"/>
          <p14:tracePt t="297873" x="5067300" y="1566863"/>
          <p14:tracePt t="297890" x="5051425" y="1550988"/>
          <p14:tracePt t="297939" x="5051425" y="1543050"/>
          <p14:tracePt t="298006" x="5041900" y="1543050"/>
          <p14:tracePt t="298038" x="5026025" y="1543050"/>
          <p14:tracePt t="298057" x="5026025" y="1525588"/>
          <p14:tracePt t="298140" x="5041900" y="1525588"/>
          <p14:tracePt t="298158" x="5051425" y="1525588"/>
          <p14:tracePt t="298172" x="5084763" y="1509713"/>
          <p14:tracePt t="298191" x="5118100" y="1500188"/>
          <p14:tracePt t="298207" x="5159375" y="1484313"/>
          <p14:tracePt t="298223" x="5183188" y="1476375"/>
          <p14:tracePt t="298240" x="5224463" y="1458913"/>
          <p14:tracePt t="298257" x="5249863" y="1443038"/>
          <p14:tracePt t="298273" x="5267325" y="1435100"/>
          <p14:tracePt t="298290" x="5283200" y="1417638"/>
          <p14:tracePt t="298306" x="5291138" y="1417638"/>
          <p14:tracePt t="298323" x="5308600" y="1417638"/>
          <p14:tracePt t="298340" x="5316538" y="1417638"/>
          <p14:tracePt t="298373" x="5332413" y="1409700"/>
          <p14:tracePt t="298390" x="5349875" y="1409700"/>
          <p14:tracePt t="298439" x="5357813" y="1409700"/>
          <p14:tracePt t="298822" x="5373688" y="1409700"/>
          <p14:tracePt t="298856" x="5383213" y="1409700"/>
          <p14:tracePt t="298873" x="5383213" y="1393825"/>
          <p14:tracePt t="299038" x="5399088" y="1393825"/>
          <p14:tracePt t="300065" x="7008813" y="1674813"/>
          <p14:tracePt t="352796" x="6924675" y="1658938"/>
          <p14:tracePt t="352811" x="6859588" y="1633538"/>
          <p14:tracePt t="352824" x="6818313" y="1633538"/>
          <p14:tracePt t="352840" x="6767513" y="1608138"/>
          <p14:tracePt t="352856" x="6659563" y="1592263"/>
          <p14:tracePt t="352873" x="6527800" y="1576388"/>
          <p14:tracePt t="352890" x="6443663" y="1576388"/>
          <p14:tracePt t="352906" x="6369050" y="1576388"/>
          <p14:tracePt t="352923" x="6303963" y="1576388"/>
          <p14:tracePt t="352939" x="6245225" y="1592263"/>
          <p14:tracePt t="352956" x="6178550" y="1608138"/>
          <p14:tracePt t="352973" x="6129338" y="1617663"/>
          <p14:tracePt t="352990" x="6080125" y="1633538"/>
          <p14:tracePt t="353006" x="6046788" y="1633538"/>
          <p14:tracePt t="353023" x="6013450" y="1633538"/>
          <p14:tracePt t="353040" x="5972175" y="1633538"/>
          <p14:tracePt t="353056" x="5946775" y="1633538"/>
          <p14:tracePt t="353073" x="5930900" y="1641475"/>
          <p14:tracePt t="353090" x="5905500" y="1641475"/>
          <p14:tracePt t="353106" x="5888038" y="1658938"/>
          <p14:tracePt t="353123" x="5880100" y="1674813"/>
          <p14:tracePt t="353140" x="5846763" y="1682750"/>
          <p14:tracePt t="353157" x="5838825" y="1682750"/>
          <p14:tracePt t="353173" x="5797550" y="1708150"/>
          <p14:tracePt t="353190" x="5756275" y="1708150"/>
          <p14:tracePt t="353206" x="5748338" y="1725613"/>
          <p14:tracePt t="353223" x="5715000" y="1725613"/>
          <p14:tracePt t="353239" x="5705475" y="1741488"/>
          <p14:tracePt t="353272" x="5705475" y="1749425"/>
          <p14:tracePt t="355256" x="5681663" y="1749425"/>
          <p14:tracePt t="355273" x="5640388" y="1741488"/>
          <p14:tracePt t="355290" x="5573713" y="1708150"/>
          <p14:tracePt t="356316" x="2239963" y="1725613"/>
          <p14:tracePt t="356326" x="2147888" y="1708150"/>
          <p14:tracePt t="356340" x="2122488" y="1708150"/>
          <p14:tracePt t="356356" x="2073275" y="1708150"/>
          <p14:tracePt t="356373" x="2016125" y="1708150"/>
          <p14:tracePt t="356390" x="1965325" y="1708150"/>
          <p14:tracePt t="356406" x="1924050" y="1708150"/>
          <p14:tracePt t="356423" x="1874838" y="1708150"/>
          <p14:tracePt t="356440" x="1857375" y="1708150"/>
          <p14:tracePt t="356456" x="1833563" y="1708150"/>
          <p14:tracePt t="356473" x="1808163" y="1708150"/>
          <p14:tracePt t="356489" x="1790700" y="1708150"/>
          <p14:tracePt t="356918" x="1774825" y="1708150"/>
          <p14:tracePt t="356926" x="1766888" y="1708150"/>
          <p14:tracePt t="356939" x="1749425" y="1708150"/>
          <p14:tracePt t="356956" x="1700213" y="1708150"/>
          <p14:tracePt t="356973" x="1641475" y="1725613"/>
          <p14:tracePt t="356990" x="1592263" y="1741488"/>
          <p14:tracePt t="357006" x="1525588" y="1741488"/>
          <p14:tracePt t="357023" x="1484313" y="1749425"/>
          <p14:tracePt t="357040" x="1460500" y="1766888"/>
          <p14:tracePt t="357056" x="1435100" y="1766888"/>
          <p14:tracePt t="357073" x="1417638" y="1774825"/>
          <p14:tracePt t="357089" x="1409700" y="1774825"/>
          <p14:tracePt t="366594" x="1435100" y="1774825"/>
          <p14:tracePt t="366609" x="1484313" y="1766888"/>
          <p14:tracePt t="366623" x="1550988" y="1749425"/>
          <p14:tracePt t="366640" x="1641475" y="1741488"/>
          <p14:tracePt t="366656" x="1741488" y="1708150"/>
          <p14:tracePt t="366673" x="1841500" y="1700213"/>
          <p14:tracePt t="366690" x="1908175" y="1682750"/>
          <p14:tracePt t="366706" x="1990725" y="1674813"/>
          <p14:tracePt t="366724" x="2057400" y="1674813"/>
          <p14:tracePt t="366740" x="2106613" y="1658938"/>
          <p14:tracePt t="366756" x="2139950" y="1658938"/>
          <p14:tracePt t="366773" x="2165350" y="1658938"/>
          <p14:tracePt t="366790" x="2173288" y="1658938"/>
          <p14:tracePt t="366806" x="2214563" y="1658938"/>
          <p14:tracePt t="366839" x="2239963" y="1658938"/>
          <p14:tracePt t="366857" x="2255838" y="1658938"/>
          <p14:tracePt t="366873" x="2273300" y="1658938"/>
          <p14:tracePt t="366889" x="2281238" y="1658938"/>
          <p14:tracePt t="367913" x="1949450" y="1658938"/>
          <p14:tracePt t="369125" x="1941513" y="1641475"/>
          <p14:tracePt t="369156" x="1908175" y="1633538"/>
          <p14:tracePt t="369173" x="1898650" y="1617663"/>
          <p14:tracePt t="369190" x="1874838" y="1592263"/>
          <p14:tracePt t="370214" x="1708150" y="1509713"/>
          <p14:tracePt t="386124" x="1741488" y="1509713"/>
          <p14:tracePt t="386140" x="1774825" y="1509713"/>
          <p14:tracePt t="386156" x="1816100" y="1509713"/>
          <p14:tracePt t="386173" x="1857375" y="1509713"/>
          <p14:tracePt t="386189" x="1882775" y="1525588"/>
          <p14:tracePt t="386206" x="1924050" y="1525588"/>
          <p14:tracePt t="386223" x="1965325" y="1543050"/>
          <p14:tracePt t="386240" x="2016125" y="1550988"/>
          <p14:tracePt t="386256" x="2057400" y="1566863"/>
          <p14:tracePt t="386273" x="2106613" y="1592263"/>
          <p14:tracePt t="386289" x="2139950" y="1608138"/>
          <p14:tracePt t="386306" x="2189163" y="1633538"/>
          <p14:tracePt t="386323" x="2214563" y="1641475"/>
          <p14:tracePt t="386339" x="2255838" y="1658938"/>
          <p14:tracePt t="386356" x="2273300" y="1658938"/>
          <p14:tracePt t="386372" x="2305050" y="1674813"/>
          <p14:tracePt t="386389" x="2338388" y="1682750"/>
          <p14:tracePt t="386406" x="2363788" y="1700213"/>
          <p14:tracePt t="386423" x="2371725" y="1700213"/>
          <p14:tracePt t="386439" x="2405063" y="1708150"/>
          <p14:tracePt t="386456" x="2413000" y="1708150"/>
          <p14:tracePt t="386473" x="2430463" y="1708150"/>
          <p14:tracePt t="386489" x="2438400" y="1708150"/>
          <p14:tracePt t="386506" x="2454275" y="1708150"/>
          <p14:tracePt t="386538" x="2471738" y="1708150"/>
          <p14:tracePt t="387067" x="2479675" y="1708150"/>
          <p14:tracePt t="387075" x="2497138" y="1708150"/>
          <p14:tracePt t="387090" x="2505075" y="1708150"/>
          <p14:tracePt t="387106" x="2546350" y="1700213"/>
          <p14:tracePt t="387123" x="2613025" y="1682750"/>
          <p14:tracePt t="388147" x="4776788" y="1525588"/>
          <p14:tracePt t="388149" x="4802188" y="1525588"/>
          <p14:tracePt t="388158" x="4818063" y="1525588"/>
          <p14:tracePt t="388173" x="4851400" y="1525588"/>
          <p14:tracePt t="388189" x="4884738" y="1525588"/>
          <p14:tracePt t="388206" x="4892675" y="1525588"/>
          <p14:tracePt t="388223" x="4910138" y="1509713"/>
          <p14:tracePt t="388538" x="4935538" y="1509713"/>
          <p14:tracePt t="388556" x="4976813" y="1509713"/>
          <p14:tracePt t="388573" x="5000625" y="1509713"/>
          <p14:tracePt t="388589" x="5041900" y="1509713"/>
          <p14:tracePt t="388606" x="5092700" y="1509713"/>
          <p14:tracePt t="388623" x="5149850" y="1509713"/>
          <p14:tracePt t="388640" x="5216525" y="1525588"/>
          <p14:tracePt t="388656" x="5241925" y="1525588"/>
          <p14:tracePt t="388673" x="5283200" y="1543050"/>
          <p14:tracePt t="388689" x="5349875" y="1550988"/>
          <p14:tracePt t="388706" x="5399088" y="1550988"/>
          <p14:tracePt t="388723" x="5448300" y="1550988"/>
          <p14:tracePt t="388739" x="5514975" y="1550988"/>
          <p14:tracePt t="388756" x="5573713" y="1550988"/>
          <p14:tracePt t="388772" x="5622925" y="1550988"/>
          <p14:tracePt t="388789" x="5664200" y="1550988"/>
          <p14:tracePt t="388806" x="5705475" y="1550988"/>
          <p14:tracePt t="388822" x="5730875" y="1550988"/>
          <p14:tracePt t="388839" x="5748338" y="1550988"/>
          <p14:tracePt t="388856" x="5756275" y="1550988"/>
          <p14:tracePt t="388888" x="5772150" y="1550988"/>
          <p14:tracePt t="388922" x="5780088" y="1550988"/>
          <p14:tracePt t="388972" x="5797550" y="1550988"/>
          <p14:tracePt t="388989" x="5797550" y="1566863"/>
          <p14:tracePt t="389223" x="5813425" y="1566863"/>
          <p14:tracePt t="389338" x="5822950" y="1566863"/>
          <p14:tracePt t="389388" x="5838825" y="1566863"/>
          <p14:tracePt t="389438" x="5846763" y="1576388"/>
          <p14:tracePt t="389471" x="5864225" y="1576388"/>
          <p14:tracePt t="390500" x="6021388" y="1550988"/>
          <p14:tracePt t="390555" x="6062663" y="1550988"/>
          <p14:tracePt t="390573" x="6129338" y="1550988"/>
          <p14:tracePt t="390589" x="6211888" y="1550988"/>
          <p14:tracePt t="390606" x="6303963" y="1550988"/>
          <p14:tracePt t="390623" x="6411913" y="1550988"/>
          <p14:tracePt t="390639" x="6477000" y="1566863"/>
          <p14:tracePt t="390656" x="6543675" y="1576388"/>
          <p14:tracePt t="390673" x="6577013" y="1592263"/>
          <p14:tracePt t="390689" x="6618288" y="1608138"/>
          <p14:tracePt t="390706" x="6677025" y="1608138"/>
          <p14:tracePt t="390723" x="6700838" y="1617663"/>
          <p14:tracePt t="390740" x="6751638" y="1633538"/>
          <p14:tracePt t="390756" x="6767513" y="1633538"/>
          <p14:tracePt t="390773" x="6792913" y="1633538"/>
          <p14:tracePt t="390789" x="6808788" y="1633538"/>
          <p14:tracePt t="390806" x="6818313" y="1633538"/>
          <p14:tracePt t="390822" x="6834188" y="1633538"/>
          <p14:tracePt t="390839" x="6842125" y="1641475"/>
          <p14:tracePt t="390856" x="6875463" y="1641475"/>
          <p14:tracePt t="390872" x="6900863" y="1641475"/>
          <p14:tracePt t="390889" x="6908800" y="1641475"/>
          <p14:tracePt t="390906" x="6942138" y="1641475"/>
          <p14:tracePt t="390938" x="6950075" y="1641475"/>
          <p14:tracePt t="390972" x="6967538" y="1641475"/>
          <p14:tracePt t="390989" x="6975475" y="1641475"/>
          <p14:tracePt t="391038" x="6991350" y="1641475"/>
          <p14:tracePt t="391072" x="7008813" y="1641475"/>
          <p14:tracePt t="391089" x="7016750" y="1641475"/>
          <p14:tracePt t="391106" x="7032625" y="1641475"/>
          <p14:tracePt t="391122" x="7058025" y="1641475"/>
          <p14:tracePt t="391139" x="7073900" y="1633538"/>
          <p14:tracePt t="391156" x="7099300" y="1617663"/>
          <p14:tracePt t="391173" x="7107238" y="1617663"/>
          <p14:tracePt t="391189" x="7124700" y="1608138"/>
          <p14:tracePt t="391221" x="7140575" y="1608138"/>
          <p14:tracePt t="391239" x="7150100" y="1608138"/>
          <p14:tracePt t="391272" x="7165975" y="1608138"/>
          <p14:tracePt t="391289" x="7173913" y="1608138"/>
          <p14:tracePt t="391306" x="7173913" y="1592263"/>
          <p14:tracePt t="391323" x="7191375" y="1592263"/>
          <p14:tracePt t="391355" x="7191375" y="1576388"/>
          <p14:tracePt t="407162" x="7256463" y="1576388"/>
          <p14:tracePt t="407176" x="7389813" y="1543050"/>
          <p14:tracePt t="407191" x="7762875" y="1458913"/>
          <p14:tracePt t="407207" x="8169275" y="1368425"/>
          <p14:tracePt t="407223" x="8766175" y="1244600"/>
          <p14:tracePt t="408251" x="5349875" y="5530850"/>
          <p14:tracePt t="408260" x="5133975" y="5795963"/>
          <p14:tracePt t="408274" x="5067300" y="5862638"/>
          <p14:tracePt t="408289" x="5018088" y="5945188"/>
          <p14:tracePt t="408306" x="4959350" y="6011863"/>
          <p14:tracePt t="408322" x="4918075" y="6062663"/>
          <p14:tracePt t="408340" x="4892675" y="6103938"/>
          <p14:tracePt t="408356" x="4868863" y="6111875"/>
          <p14:tracePt t="408373" x="4851400" y="6127750"/>
          <p14:tracePt t="408390" x="4843463" y="6127750"/>
          <p14:tracePt t="408406" x="4827588" y="6145213"/>
          <p14:tracePt t="408423" x="4818063" y="6153150"/>
          <p14:tracePt t="408439" x="4802188" y="6153150"/>
          <p14:tracePt t="408456" x="4786313" y="6169025"/>
          <p14:tracePt t="408489" x="4776788" y="6169025"/>
          <p14:tracePt t="408521" x="4760913" y="6169025"/>
          <p14:tracePt t="408539" x="4752975" y="6169025"/>
          <p14:tracePt t="408556" x="4752975" y="6145213"/>
          <p14:tracePt t="408572" x="4752975" y="6111875"/>
          <p14:tracePt t="408589" x="4752975" y="6103938"/>
          <p14:tracePt t="408835" x="4752975" y="6086475"/>
          <p14:tracePt t="408843" x="4719638" y="6019800"/>
          <p14:tracePt t="408856" x="4668838" y="5862638"/>
          <p14:tracePt t="408873" x="4470400" y="5000625"/>
          <p14:tracePt t="408889" x="4313238" y="3624263"/>
          <p14:tracePt t="408906" x="4271963" y="1790700"/>
          <p14:tracePt t="408923" x="4321175" y="41275"/>
          <p14:tracePt t="40985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8819"/>
            <a:ext cx="12192000" cy="3990876"/>
          </a:xfrm>
          <a:prstGeom prst="rect">
            <a:avLst/>
          </a:prstGeom>
        </p:spPr>
      </p:pic>
      <p:sp>
        <p:nvSpPr>
          <p:cNvPr id="4" name="标题 2"/>
          <p:cNvSpPr txBox="1"/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Le Châtelier’s Principle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BD827-277F-CA97-CE07-E2AFDAE1E144}"/>
                  </a:ext>
                </a:extLst>
              </p:cNvPr>
              <p:cNvSpPr txBox="1"/>
              <p:nvPr/>
            </p:nvSpPr>
            <p:spPr>
              <a:xfrm>
                <a:off x="2015583" y="1151317"/>
                <a:ext cx="7541011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N</a:t>
                </a:r>
                <a:r>
                  <a:rPr kumimoji="0" lang="en-US" altLang="zh-CN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2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+ 3H</a:t>
                </a:r>
                <a:r>
                  <a:rPr kumimoji="0" lang="en-US" altLang="zh-CN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2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altLang="zh-C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 3" pitchFamily="18" charset="2"/>
                      </a:rPr>
                      <m:t>⇌</m:t>
                    </m:r>
                  </m:oMath>
                </a14:m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  <a:sym typeface="Wingdings 3" pitchFamily="18" charset="2"/>
                  </a:rPr>
                  <a:t> 2NH</a:t>
                </a:r>
                <a:r>
                  <a:rPr kumimoji="0" lang="en-US" altLang="zh-CN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  <a:sym typeface="Wingdings 3" pitchFamily="18" charset="2"/>
                  </a:rPr>
                  <a:t>3       </a:t>
                </a:r>
                <a:r>
                  <a:rPr kumimoji="0" lang="zh-CN" altLang="en-US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  <a:sym typeface="Wingdings 3" pitchFamily="18" charset="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charset="-122"/>
                    <a:cs typeface="Arial" panose="020B0604020202020204" pitchFamily="34" charset="0"/>
                    <a:sym typeface="Wingdings 3" pitchFamily="18" charset="2"/>
                  </a:rPr>
                  <a:t>Δ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H</a:t>
                </a:r>
                <a:r>
                  <a:rPr kumimoji="0" lang="zh-CN" alt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=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-92.4kJ/mol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2"/>
                  <a:cs typeface="Arial" panose="020B0604020202020204" pitchFamily="34" charset="0"/>
                  <a:sym typeface="Wingdings 3" pitchFamily="18" charset="2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BD827-277F-CA97-CE07-E2AFDAE1E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583" y="1151317"/>
                <a:ext cx="7541011" cy="535531"/>
              </a:xfrm>
              <a:prstGeom prst="rect">
                <a:avLst/>
              </a:prstGeom>
              <a:blipFill>
                <a:blip r:embed="rId6"/>
                <a:stretch>
                  <a:fillRect l="-2017" t="-23256" b="-3488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5">
            <a:extLst>
              <a:ext uri="{FF2B5EF4-FFF2-40B4-BE49-F238E27FC236}">
                <a16:creationId xmlns:a16="http://schemas.microsoft.com/office/drawing/2014/main" id="{6EB59E12-1BE6-856F-AC53-46CACD1068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0816" y="2897053"/>
            <a:ext cx="8505825" cy="3028950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FB122FE1-B115-1F92-5673-ECA7DD0429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73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50"/>
    </mc:Choice>
    <mc:Fallback>
      <p:transition spd="slow" advTm="19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452432" y="1124404"/>
            <a:ext cx="11323637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Effect of Catalyst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presence of a catalyst in a reversible reaction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does not affect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state of equilibrium but only causes the reaction system to attain equilibrium in a shorter period of time.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3" descr="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8563" y="3299249"/>
            <a:ext cx="5515213" cy="2923043"/>
          </a:xfrm>
          <a:prstGeom prst="rect">
            <a:avLst/>
          </a:prstGeom>
        </p:spPr>
      </p:pic>
      <p:sp>
        <p:nvSpPr>
          <p:cNvPr id="4" name="标题 2"/>
          <p:cNvSpPr txBox="1">
            <a:spLocks/>
          </p:cNvSpPr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lvl="0" indent="-400050">
              <a:buFont typeface="+mj-lt"/>
              <a:buAutoNum type="romanUcPeriod"/>
              <a:defRPr/>
            </a:pPr>
            <a:r>
              <a:rPr lang="fr-FR" altLang="zh-CN" dirty="0">
                <a:solidFill>
                  <a:sysClr val="window" lastClr="FFFFFF"/>
                </a:solidFill>
                <a:ea typeface="等线 Light" panose="02010600030101010101" pitchFamily="2" charset="-122"/>
              </a:rPr>
              <a:t>Le Châtelier’s Principle</a:t>
            </a: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790C7C83-B2D1-4A5F-666F-F9519E352C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63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41"/>
    </mc:Choice>
    <mc:Fallback>
      <p:transition spd="slow" advTm="11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4B79EE16-B93C-271E-3DD1-08BE6DE44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6"/>
    </mc:Choice>
    <mc:Fallback>
      <p:transition spd="slow" advTm="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Reversible reactions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r="51291"/>
          <a:stretch>
            <a:fillRect/>
          </a:stretch>
        </p:blipFill>
        <p:spPr>
          <a:xfrm>
            <a:off x="2207991" y="1862624"/>
            <a:ext cx="3055701" cy="2939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672966" y="4802268"/>
                <a:ext cx="3992543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 blue crystals above are hydrated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copper(II) sulfate. On heating,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they turn to a white powder. This is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anhydrous copper(II) sulfate: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CuSO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.5H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O(s)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CuSO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(s) + 5H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O(l)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966" y="4802268"/>
                <a:ext cx="3992543" cy="1631216"/>
              </a:xfrm>
              <a:prstGeom prst="rect">
                <a:avLst/>
              </a:prstGeom>
              <a:blipFill rotWithShape="1">
                <a:blip r:embed="rId6"/>
                <a:stretch>
                  <a:fillRect l="-9" t="-24" r="1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883763" y="914304"/>
            <a:ext cx="875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When you heat copper(II) sulfate crystals …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51291"/>
          <a:stretch>
            <a:fillRect/>
          </a:stretch>
        </p:blipFill>
        <p:spPr>
          <a:xfrm>
            <a:off x="6928310" y="1862624"/>
            <a:ext cx="3055701" cy="2939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6526491" y="4802268"/>
                <a:ext cx="3992543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 reaction is easy to reverse: add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water! The anhydrous copper(II)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sulfate gets hot and turns blue.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559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The reaction is:</a:t>
                </a:r>
              </a:p>
              <a:p>
                <a:pPr lvl="0">
                  <a:defRPr/>
                </a:pP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CuSO</a:t>
                </a:r>
                <a:r>
                  <a:rPr lang="en-US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(s) + 5H</a:t>
                </a:r>
                <a:r>
                  <a:rPr lang="en-US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O(l)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sz="2000" dirty="0" err="1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CuSO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.5H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O(s)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91" y="4802268"/>
                <a:ext cx="3992543" cy="1631216"/>
              </a:xfrm>
              <a:prstGeom prst="rect">
                <a:avLst/>
              </a:prstGeom>
              <a:blipFill rotWithShape="1">
                <a:blip r:embed="rId7"/>
                <a:stretch>
                  <a:fillRect l="-15" t="-24" r="6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75A2F7-796B-7436-650D-D14F81C9154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54760" y="6410160"/>
              <a:ext cx="245520" cy="406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75A2F7-796B-7436-650D-D14F81C915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45400" y="6400800"/>
                <a:ext cx="264240" cy="425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extLst>
              <a:ext uri="{FF2B5EF4-FFF2-40B4-BE49-F238E27FC236}">
                <a16:creationId xmlns:a16="http://schemas.microsoft.com/office/drawing/2014/main" id="{211EAD85-037E-F1F3-F789-EAD5165844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592"/>
    </mc:Choice>
    <mc:Fallback>
      <p:transition spd="slow" advTm="15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69141" x="6145213" y="6392863"/>
          <p14:tracePt t="69159" x="6751638" y="6037263"/>
          <p14:tracePt t="69174" x="7431088" y="5664200"/>
          <p14:tracePt t="70197" x="9802813" y="4221163"/>
          <p14:tracePt t="70200" x="9820275" y="4221163"/>
          <p14:tracePt t="70209" x="9828213" y="4203700"/>
          <p14:tracePt t="70225" x="9844088" y="4203700"/>
          <p14:tracePt t="70240" x="9869488" y="4187825"/>
          <p14:tracePt t="70257" x="9886950" y="4179888"/>
          <p14:tracePt t="70273" x="9894888" y="4179888"/>
          <p14:tracePt t="70290" x="9918700" y="4162425"/>
          <p14:tracePt t="70307" x="9936163" y="4138613"/>
          <p14:tracePt t="70324" x="9961563" y="4121150"/>
          <p14:tracePt t="70340" x="9985375" y="4097338"/>
          <p14:tracePt t="70356" x="10018713" y="4071938"/>
          <p14:tracePt t="70855" x="9977438" y="4113213"/>
          <p14:tracePt t="70874" x="9894888" y="4203700"/>
          <p14:tracePt t="70890" x="9820275" y="4287838"/>
          <p14:tracePt t="70908" x="9686925" y="4419600"/>
          <p14:tracePt t="70924" x="9620250" y="4470400"/>
          <p14:tracePt t="70940" x="9537700" y="4535488"/>
          <p14:tracePt t="70956" x="9405938" y="4651375"/>
          <p14:tracePt t="70974" x="9339263" y="4710113"/>
          <p14:tracePt t="70990" x="9288463" y="4751388"/>
          <p14:tracePt t="71006" x="9231313" y="4802188"/>
          <p14:tracePt t="71023" x="9190038" y="4843463"/>
          <p14:tracePt t="71039" x="9164638" y="4884738"/>
          <p14:tracePt t="71057" x="9139238" y="4908550"/>
          <p14:tracePt t="71073" x="9097963" y="4951413"/>
          <p14:tracePt t="71090" x="9090025" y="4959350"/>
          <p14:tracePt t="71106" x="9074150" y="4975225"/>
          <p14:tracePt t="71123" x="9074150" y="4983163"/>
          <p14:tracePt t="71140" x="9064625" y="5000625"/>
          <p14:tracePt t="71156" x="9048750" y="5016500"/>
          <p14:tracePt t="71173" x="9031288" y="5041900"/>
          <p14:tracePt t="71190" x="9031288" y="5049838"/>
          <p14:tracePt t="71207" x="9023350" y="5083175"/>
          <p14:tracePt t="71223" x="9007475" y="5083175"/>
          <p14:tracePt t="71240" x="9007475" y="5091113"/>
          <p14:tracePt t="72268" x="9064625" y="5183188"/>
          <p14:tracePt t="74816" x="9074150" y="5183188"/>
          <p14:tracePt t="74824" x="9090025" y="5183188"/>
          <p14:tracePt t="74841" x="9115425" y="5183188"/>
          <p14:tracePt t="75868" x="10052050" y="5049838"/>
          <p14:tracePt t="85822" x="10044113" y="5049838"/>
          <p14:tracePt t="85840" x="9985375" y="5067300"/>
          <p14:tracePt t="85857" x="9894888" y="5108575"/>
          <p14:tracePt t="85873" x="9753600" y="5183188"/>
          <p14:tracePt t="85890" x="9563100" y="5281613"/>
          <p14:tracePt t="85908" x="9321800" y="5399088"/>
          <p14:tracePt t="85923" x="9097963" y="5530850"/>
          <p14:tracePt t="85939" x="8932863" y="5613400"/>
          <p14:tracePt t="85957" x="8732838" y="5713413"/>
          <p14:tracePt t="85973" x="8567738" y="5795963"/>
          <p14:tracePt t="85990" x="8434388" y="5837238"/>
          <p14:tracePt t="86007" x="8335963" y="5862638"/>
          <p14:tracePt t="86023" x="8228013" y="5888038"/>
          <p14:tracePt t="86040" x="8143875" y="5903913"/>
          <p14:tracePt t="86056" x="8069263" y="5929313"/>
          <p14:tracePt t="86073" x="7970838" y="5945188"/>
          <p14:tracePt t="86090" x="7904163" y="5954713"/>
          <p14:tracePt t="86106" x="7854950" y="5970588"/>
          <p14:tracePt t="86123" x="7812088" y="5978525"/>
          <p14:tracePt t="86140" x="7770813" y="5995988"/>
          <p14:tracePt t="86156" x="7762875" y="6011863"/>
          <p14:tracePt t="86173" x="7747000" y="6011863"/>
          <p14:tracePt t="86190" x="7737475" y="6019800"/>
          <p14:tracePt t="86206" x="7721600" y="6019800"/>
          <p14:tracePt t="86223" x="7705725" y="6037263"/>
          <p14:tracePt t="86240" x="7680325" y="6045200"/>
          <p14:tracePt t="86256" x="7639050" y="6078538"/>
          <p14:tracePt t="86273" x="7605713" y="6111875"/>
          <p14:tracePt t="86290" x="7539038" y="6169025"/>
          <p14:tracePt t="86306" x="7497763" y="6211888"/>
          <p14:tracePt t="86323" x="7439025" y="6243638"/>
          <p14:tracePt t="86340" x="7405688" y="6286500"/>
          <p14:tracePt t="86357" x="7348538" y="6310313"/>
          <p14:tracePt t="86373" x="7348538" y="6327775"/>
          <p14:tracePt t="86389" x="7323138" y="6343650"/>
          <p14:tracePt t="86422" x="7307263" y="6351588"/>
          <p14:tracePt t="86440" x="7307263" y="6369050"/>
          <p14:tracePt t="86456" x="7307263" y="6376988"/>
          <p14:tracePt t="86472" x="7307263" y="6392863"/>
          <p14:tracePt t="86489" x="7307263" y="6410325"/>
          <p14:tracePt t="86506" x="7307263" y="6418263"/>
          <p14:tracePt t="86539" x="7307263" y="6435725"/>
          <p14:tracePt t="86605" x="7307263" y="6443663"/>
          <p14:tracePt t="86623" x="7299325" y="6443663"/>
          <p14:tracePt t="86640" x="7299325" y="6459538"/>
          <p14:tracePt t="87677" x="7299325" y="6443663"/>
          <p14:tracePt t="87722" x="7299325" y="6435725"/>
          <p14:tracePt t="87755" x="7299325" y="6418263"/>
          <p14:tracePt t="88786" x="7256463" y="6392863"/>
          <p14:tracePt t="88991" x="7232650" y="6392863"/>
          <p14:tracePt t="89007" x="7165975" y="6392863"/>
          <p14:tracePt t="89023" x="6900863" y="6392863"/>
          <p14:tracePt t="89040" x="6726238" y="6392863"/>
          <p14:tracePt t="89056" x="6311900" y="6435725"/>
          <p14:tracePt t="89073" x="5780088" y="6500813"/>
          <p14:tracePt t="89089" x="5548313" y="6542088"/>
          <p14:tracePt t="89107" x="5316538" y="6567488"/>
          <p14:tracePt t="89123" x="5149850" y="6592888"/>
          <p14:tracePt t="89140" x="5018088" y="6592888"/>
          <p14:tracePt t="89156" x="4910138" y="6592888"/>
          <p14:tracePt t="89173" x="4851400" y="6567488"/>
          <p14:tracePt t="89189" x="4802188" y="6551613"/>
          <p14:tracePt t="89206" x="4760913" y="6542088"/>
          <p14:tracePt t="89223" x="4719638" y="6526213"/>
          <p14:tracePt t="89240" x="4711700" y="6526213"/>
          <p14:tracePt t="89256" x="4686300" y="6526213"/>
          <p14:tracePt t="89273" x="4668838" y="6526213"/>
          <p14:tracePt t="89290" x="4645025" y="6510338"/>
          <p14:tracePt t="89306" x="4619625" y="6510338"/>
          <p14:tracePt t="89323" x="4578350" y="6510338"/>
          <p14:tracePt t="89340" x="4560888" y="6510338"/>
          <p14:tracePt t="89356" x="4519613" y="6510338"/>
          <p14:tracePt t="89373" x="4495800" y="6510338"/>
          <p14:tracePt t="89389" x="4486275" y="6500813"/>
          <p14:tracePt t="89406" x="4470400" y="6500813"/>
          <p14:tracePt t="89423" x="4454525" y="6484938"/>
          <p14:tracePt t="89439" x="4445000" y="6484938"/>
          <p14:tracePt t="89456" x="4429125" y="6477000"/>
          <p14:tracePt t="89473" x="4421188" y="6459538"/>
          <p14:tracePt t="89490" x="4403725" y="6443663"/>
          <p14:tracePt t="89506" x="4387850" y="6443663"/>
          <p14:tracePt t="89522" x="4387850" y="6435725"/>
          <p14:tracePt t="89540" x="4379913" y="6435725"/>
          <p14:tracePt t="89556" x="4379913" y="6418263"/>
          <p14:tracePt t="90005" x="4387850" y="6418263"/>
          <p14:tracePt t="90089" x="4403725" y="6418263"/>
          <p14:tracePt t="90122" x="4421188" y="6418263"/>
          <p14:tracePt t="90140" x="4429125" y="6418263"/>
          <p14:tracePt t="91166" x="9828213" y="6194425"/>
          <p14:tracePt t="91168" x="9886950" y="6194425"/>
          <p14:tracePt t="91176" x="9894888" y="6194425"/>
          <p14:tracePt t="91190" x="9910763" y="6194425"/>
          <p14:tracePt t="91206" x="9936163" y="6194425"/>
          <p14:tracePt t="91223" x="9952038" y="6194425"/>
          <p14:tracePt t="91239" x="9961563" y="6194425"/>
          <p14:tracePt t="91256" x="9985375" y="6194425"/>
          <p14:tracePt t="91273" x="10018713" y="6194425"/>
          <p14:tracePt t="91290" x="10026650" y="6194425"/>
          <p14:tracePt t="91306" x="10052050" y="6194425"/>
          <p14:tracePt t="91323" x="10069513" y="6169025"/>
          <p14:tracePt t="91340" x="10069513" y="6153150"/>
          <p14:tracePt t="91688" x="10026650" y="6169025"/>
          <p14:tracePt t="91707" x="9936163" y="6211888"/>
          <p14:tracePt t="91723" x="9753600" y="6286500"/>
          <p14:tracePt t="91740" x="9512300" y="6369050"/>
          <p14:tracePt t="91757" x="9339263" y="6418263"/>
          <p14:tracePt t="91773" x="9247188" y="6435725"/>
          <p14:tracePt t="91789" x="9156700" y="6443663"/>
          <p14:tracePt t="91806" x="9097963" y="6459538"/>
          <p14:tracePt t="91823" x="9074150" y="6477000"/>
          <p14:tracePt t="91840" x="9064625" y="6477000"/>
          <p14:tracePt t="91856" x="9064625" y="6484938"/>
          <p14:tracePt t="92152" x="9031288" y="6484938"/>
          <p14:tracePt t="92160" x="9023350" y="6484938"/>
          <p14:tracePt t="92174" x="8999538" y="6484938"/>
          <p14:tracePt t="92190" x="8940800" y="6484938"/>
          <p14:tracePt t="92206" x="8891588" y="6484938"/>
          <p14:tracePt t="92223" x="8799513" y="6484938"/>
          <p14:tracePt t="93249" x="8251825" y="6418263"/>
          <p14:tracePt t="93384" x="8269288" y="6418263"/>
          <p14:tracePt t="93392" x="8277225" y="6418263"/>
          <p14:tracePt t="93406" x="8293100" y="6410325"/>
          <p14:tracePt t="93423" x="8318500" y="6410325"/>
          <p14:tracePt t="93439" x="8343900" y="6392863"/>
          <p14:tracePt t="93456" x="8369300" y="6392863"/>
          <p14:tracePt t="93473" x="8401050" y="6392863"/>
          <p14:tracePt t="93490" x="8426450" y="6392863"/>
          <p14:tracePt t="93506" x="8434388" y="6392863"/>
          <p14:tracePt t="93523" x="8467725" y="6392863"/>
          <p14:tracePt t="93555" x="8475663" y="6392863"/>
          <p14:tracePt t="93605" x="8493125" y="6392863"/>
          <p14:tracePt t="93623" x="8501063" y="6392863"/>
          <p14:tracePt t="93639" x="8518525" y="6376988"/>
          <p14:tracePt t="93656" x="8542338" y="6376988"/>
          <p14:tracePt t="93673" x="8559800" y="6376988"/>
          <p14:tracePt t="93689" x="8583613" y="6376988"/>
          <p14:tracePt t="93706" x="8601075" y="6376988"/>
          <p14:tracePt t="93723" x="8609013" y="6376988"/>
          <p14:tracePt t="93755" x="8634413" y="6376988"/>
          <p14:tracePt t="93773" x="8650288" y="6376988"/>
          <p14:tracePt t="93790" x="8691563" y="6376988"/>
          <p14:tracePt t="93806" x="8742363" y="6369050"/>
          <p14:tracePt t="93823" x="8766175" y="6369050"/>
          <p14:tracePt t="93839" x="8832850" y="6351588"/>
          <p14:tracePt t="93856" x="8874125" y="6343650"/>
          <p14:tracePt t="93873" x="8932863" y="6343650"/>
          <p14:tracePt t="93889" x="8966200" y="6343650"/>
          <p14:tracePt t="93907" x="9007475" y="6327775"/>
          <p14:tracePt t="93923" x="9064625" y="6327775"/>
          <p14:tracePt t="93940" x="9097963" y="6310313"/>
          <p14:tracePt t="93956" x="9131300" y="6302375"/>
          <p14:tracePt t="93973" x="9156700" y="6302375"/>
          <p14:tracePt t="93989" x="9182100" y="6302375"/>
          <p14:tracePt t="94006" x="9190038" y="6302375"/>
          <p14:tracePt t="94023" x="9223375" y="6302375"/>
          <p14:tracePt t="94040" x="9231313" y="6302375"/>
          <p14:tracePt t="94056" x="9256713" y="6302375"/>
          <p14:tracePt t="94073" x="9297988" y="6302375"/>
          <p14:tracePt t="94090" x="9321800" y="6302375"/>
          <p14:tracePt t="94106" x="9339263" y="6302375"/>
          <p14:tracePt t="94123" x="9380538" y="6302375"/>
          <p14:tracePt t="94139" x="9388475" y="6302375"/>
          <p14:tracePt t="94156" x="9421813" y="6302375"/>
          <p14:tracePt t="94173" x="9429750" y="6302375"/>
          <p14:tracePt t="94189" x="9447213" y="6302375"/>
          <p14:tracePt t="94206" x="9455150" y="6302375"/>
          <p14:tracePt t="94223" x="9471025" y="6302375"/>
          <p14:tracePt t="94255" x="9488488" y="6302375"/>
          <p14:tracePt t="94289" x="9496425" y="6302375"/>
          <p14:tracePt t="94322" x="9512300" y="6302375"/>
          <p14:tracePt t="94422" x="9521825" y="6302375"/>
          <p14:tracePt t="95449" x="9918700" y="6477000"/>
          <p14:tracePt t="96602" x="9918700" y="6459538"/>
          <p14:tracePt t="96739" x="9918700" y="6443663"/>
          <p14:tracePt t="96772" x="9910763" y="6435725"/>
          <p14:tracePt t="96805" x="9910763" y="6418263"/>
          <p14:tracePt t="97833" x="9761538" y="6343650"/>
          <p14:tracePt t="97858" x="9761538" y="6327775"/>
          <p14:tracePt t="99039" x="9779000" y="6327775"/>
          <p14:tracePt t="105725" x="9761538" y="6327775"/>
          <p14:tracePt t="105740" x="9737725" y="6327775"/>
          <p14:tracePt t="105757" x="9686925" y="6327775"/>
          <p14:tracePt t="105773" x="9653588" y="6343650"/>
          <p14:tracePt t="105790" x="9645650" y="6343650"/>
          <p14:tracePt t="105807" x="9604375" y="6343650"/>
          <p14:tracePt t="105823" x="9578975" y="6343650"/>
          <p14:tracePt t="105839" x="9537700" y="6343650"/>
          <p14:tracePt t="105856" x="9496425" y="6343650"/>
          <p14:tracePt t="105873" x="9455150" y="6343650"/>
          <p14:tracePt t="105889" x="9429750" y="6343650"/>
          <p14:tracePt t="105907" x="9388475" y="6343650"/>
          <p14:tracePt t="105923" x="9355138" y="6343650"/>
          <p14:tracePt t="105939" x="9288463" y="6343650"/>
          <p14:tracePt t="105956" x="9223375" y="6343650"/>
          <p14:tracePt t="105972" x="9156700" y="6327775"/>
          <p14:tracePt t="105990" x="9090025" y="6327775"/>
          <p14:tracePt t="106006" x="9023350" y="6327775"/>
          <p14:tracePt t="106023" x="8982075" y="6327775"/>
          <p14:tracePt t="106040" x="8932863" y="6327775"/>
          <p14:tracePt t="106056" x="8891588" y="6327775"/>
          <p14:tracePt t="106073" x="8824913" y="6327775"/>
          <p14:tracePt t="106090" x="8742363" y="6327775"/>
          <p14:tracePt t="106106" x="8650288" y="6327775"/>
          <p14:tracePt t="106123" x="8624888" y="6327775"/>
          <p14:tracePt t="106139" x="8518525" y="6327775"/>
          <p14:tracePt t="106156" x="8451850" y="6343650"/>
          <p14:tracePt t="106173" x="8385175" y="6343650"/>
          <p14:tracePt t="106189" x="8302625" y="6343650"/>
          <p14:tracePt t="106206" x="8251825" y="6343650"/>
          <p14:tracePt t="106223" x="8202613" y="6343650"/>
          <p14:tracePt t="106239" x="8143875" y="6343650"/>
          <p14:tracePt t="106256" x="8094663" y="6343650"/>
          <p14:tracePt t="106273" x="8053388" y="6343650"/>
          <p14:tracePt t="106289" x="8012113" y="6343650"/>
          <p14:tracePt t="106306" x="7970838" y="6343650"/>
          <p14:tracePt t="106323" x="7945438" y="6343650"/>
          <p14:tracePt t="106339" x="7920038" y="6327775"/>
          <p14:tracePt t="106356" x="7896225" y="6310313"/>
          <p14:tracePt t="106373" x="7870825" y="6310313"/>
          <p14:tracePt t="106405" x="7854950" y="6310313"/>
          <p14:tracePt t="106576" x="7870825" y="6310313"/>
          <p14:tracePt t="106605" x="7896225" y="6310313"/>
          <p14:tracePt t="106623" x="7904163" y="6310313"/>
          <p14:tracePt t="106640" x="7937500" y="6310313"/>
          <p14:tracePt t="106656" x="7962900" y="6310313"/>
          <p14:tracePt t="106673" x="7970838" y="6310313"/>
          <p14:tracePt t="106690" x="7986713" y="6310313"/>
          <p14:tracePt t="106722" x="8012113" y="6310313"/>
          <p14:tracePt t="106755" x="8037513" y="6310313"/>
          <p14:tracePt t="106789" x="8069263" y="6310313"/>
          <p14:tracePt t="106822" x="8078788" y="6310313"/>
          <p14:tracePt t="106839" x="8094663" y="6310313"/>
          <p14:tracePt t="107864" x="7389813" y="6310313"/>
          <p14:tracePt t="107877" x="7405688" y="6310313"/>
          <p14:tracePt t="107890" x="7415213" y="6310313"/>
          <p14:tracePt t="107907" x="7439025" y="6310313"/>
          <p14:tracePt t="107923" x="7472363" y="6310313"/>
          <p14:tracePt t="107939" x="7505700" y="6310313"/>
          <p14:tracePt t="107956" x="7546975" y="6310313"/>
          <p14:tracePt t="107973" x="7588250" y="6310313"/>
          <p14:tracePt t="107989" x="7639050" y="6310313"/>
          <p14:tracePt t="108006" x="7696200" y="6310313"/>
          <p14:tracePt t="108023" x="7770813" y="6310313"/>
          <p14:tracePt t="108040" x="7854950" y="6310313"/>
          <p14:tracePt t="108056" x="7904163" y="6302375"/>
          <p14:tracePt t="108073" x="7986713" y="6302375"/>
          <p14:tracePt t="108089" x="8069263" y="6286500"/>
          <p14:tracePt t="108106" x="8120063" y="6286500"/>
          <p14:tracePt t="108123" x="8161338" y="6276975"/>
          <p14:tracePt t="108140" x="8210550" y="6276975"/>
          <p14:tracePt t="108156" x="8269288" y="6276975"/>
          <p14:tracePt t="108173" x="8302625" y="6276975"/>
          <p14:tracePt t="108190" x="8318500" y="6276975"/>
          <p14:tracePt t="108206" x="8343900" y="6276975"/>
          <p14:tracePt t="108222" x="8369300" y="6276975"/>
          <p14:tracePt t="108239" x="8401050" y="6276975"/>
          <p14:tracePt t="108256" x="8434388" y="6276975"/>
          <p14:tracePt t="108272" x="8467725" y="6276975"/>
          <p14:tracePt t="108289" x="8493125" y="6286500"/>
          <p14:tracePt t="108306" x="8518525" y="6286500"/>
          <p14:tracePt t="108323" x="8542338" y="6286500"/>
          <p14:tracePt t="108339" x="8567738" y="6302375"/>
          <p14:tracePt t="108356" x="8583613" y="6302375"/>
          <p14:tracePt t="108373" x="8609013" y="6302375"/>
          <p14:tracePt t="108389" x="8624888" y="6302375"/>
          <p14:tracePt t="108406" x="8667750" y="6310313"/>
          <p14:tracePt t="108423" x="8699500" y="6310313"/>
          <p14:tracePt t="108440" x="8732838" y="6310313"/>
          <p14:tracePt t="108456" x="8766175" y="6327775"/>
          <p14:tracePt t="108473" x="8807450" y="6327775"/>
          <p14:tracePt t="108489" x="8832850" y="6327775"/>
          <p14:tracePt t="108506" x="8866188" y="6327775"/>
          <p14:tracePt t="108523" x="8915400" y="6343650"/>
          <p14:tracePt t="108539" x="8940800" y="6343650"/>
          <p14:tracePt t="108556" x="8956675" y="6343650"/>
          <p14:tracePt t="108573" x="8966200" y="6343650"/>
          <p14:tracePt t="108589" x="8982075" y="6343650"/>
          <p14:tracePt t="108606" x="8999538" y="6351588"/>
          <p14:tracePt t="108638" x="9007475" y="6351588"/>
          <p14:tracePt t="108688" x="9007475" y="6369050"/>
          <p14:tracePt t="108706" x="9023350" y="6369050"/>
          <p14:tracePt t="108943" x="8940800" y="6369050"/>
          <p14:tracePt t="108957" x="8915400" y="6351588"/>
          <p14:tracePt t="108973" x="8832850" y="6351588"/>
          <p14:tracePt t="108989" x="8699500" y="6310313"/>
          <p14:tracePt t="110675" x="862013" y="6219825"/>
          <p14:tracePt t="110693" x="1476375" y="6219825"/>
          <p14:tracePt t="110706" x="2147888" y="6243638"/>
          <p14:tracePt t="110724" x="2471738" y="6302375"/>
          <p14:tracePt t="110740" x="2762250" y="6351588"/>
          <p14:tracePt t="110756" x="2870200" y="6376988"/>
          <p14:tracePt t="110773" x="2935288" y="6410325"/>
          <p14:tracePt t="110790" x="2960688" y="6410325"/>
          <p14:tracePt t="111139" x="2944813" y="6410325"/>
          <p14:tracePt t="111157" x="2935288" y="6410325"/>
          <p14:tracePt t="111173" x="2903538" y="6410325"/>
          <p14:tracePt t="111190" x="2878138" y="6410325"/>
          <p14:tracePt t="112215" x="3649663" y="6369050"/>
          <p14:tracePt t="112225" x="3657600" y="6369050"/>
          <p14:tracePt t="112240" x="3673475" y="6369050"/>
          <p14:tracePt t="112272" x="3690938" y="6369050"/>
          <p14:tracePt t="112290" x="3716338" y="6369050"/>
          <p14:tracePt t="112306" x="3724275" y="6369050"/>
          <p14:tracePt t="112323" x="3757613" y="6369050"/>
          <p14:tracePt t="112339" x="3781425" y="6376988"/>
          <p14:tracePt t="112357" x="3822700" y="6376988"/>
          <p14:tracePt t="112373" x="3832225" y="6376988"/>
          <p14:tracePt t="112389" x="3856038" y="6376988"/>
          <p14:tracePt t="112406" x="3940175" y="6376988"/>
          <p14:tracePt t="112423" x="3981450" y="6376988"/>
          <p14:tracePt t="112439" x="4022725" y="6376988"/>
          <p14:tracePt t="112456" x="4048125" y="6369050"/>
          <p14:tracePt t="112473" x="4056063" y="6369050"/>
          <p14:tracePt t="112506" x="4071938" y="6369050"/>
          <p14:tracePt t="112555" x="4089400" y="6369050"/>
          <p14:tracePt t="112572" x="4097338" y="6369050"/>
          <p14:tracePt t="112589" x="4113213" y="6369050"/>
          <p14:tracePt t="112622" x="4122738" y="6369050"/>
          <p14:tracePt t="112655" x="4138613" y="6369050"/>
          <p14:tracePt t="112673" x="4154488" y="6369050"/>
          <p14:tracePt t="112689" x="4179888" y="6369050"/>
          <p14:tracePt t="112706" x="4187825" y="6369050"/>
          <p14:tracePt t="112722" x="4205288" y="6369050"/>
          <p14:tracePt t="112739" x="4221163" y="6369050"/>
          <p14:tracePt t="112756" x="4229100" y="6369050"/>
          <p14:tracePt t="112772" x="4246563" y="6369050"/>
          <p14:tracePt t="112789" x="4254500" y="6369050"/>
          <p14:tracePt t="112806" x="4271963" y="6369050"/>
          <p14:tracePt t="112822" x="4295775" y="6369050"/>
          <p14:tracePt t="112839" x="4313238" y="6369050"/>
          <p14:tracePt t="112856" x="4321175" y="6369050"/>
          <p14:tracePt t="112872" x="4337050" y="6369050"/>
          <p14:tracePt t="112889" x="4354513" y="6369050"/>
          <p14:tracePt t="112907" x="4379913" y="6369050"/>
          <p14:tracePt t="112939" x="4403725" y="6369050"/>
          <p14:tracePt t="112956" x="4429125" y="6369050"/>
          <p14:tracePt t="112973" x="4445000" y="6369050"/>
          <p14:tracePt t="112990" x="4486275" y="6369050"/>
          <p14:tracePt t="113006" x="4511675" y="6369050"/>
          <p14:tracePt t="113022" x="4537075" y="6369050"/>
          <p14:tracePt t="113039" x="4552950" y="6369050"/>
          <p14:tracePt t="113056" x="4578350" y="6369050"/>
          <p14:tracePt t="113073" x="4603750" y="6369050"/>
          <p14:tracePt t="113089" x="4619625" y="6369050"/>
          <p14:tracePt t="113106" x="4627563" y="6369050"/>
          <p14:tracePt t="113123" x="4645025" y="6376988"/>
          <p14:tracePt t="113139" x="4668838" y="6376988"/>
          <p14:tracePt t="113156" x="4694238" y="6376988"/>
          <p14:tracePt t="113173" x="4719638" y="6376988"/>
          <p14:tracePt t="113189" x="4752975" y="6392863"/>
          <p14:tracePt t="113206" x="4776788" y="6392863"/>
          <p14:tracePt t="113223" x="4786313" y="6392863"/>
          <p14:tracePt t="113240" x="4802188" y="6392863"/>
          <p14:tracePt t="113272" x="4818063" y="6392863"/>
          <p14:tracePt t="114299" x="4884738" y="6392863"/>
          <p14:tracePt t="121218" x="4918075" y="6410325"/>
          <p14:tracePt t="121225" x="5000625" y="6443663"/>
          <p14:tracePt t="121240" x="5067300" y="6459538"/>
          <p14:tracePt t="121256" x="5267325" y="6500813"/>
          <p14:tracePt t="121273" x="5481638" y="6510338"/>
          <p14:tracePt t="122758" x="12017375" y="4337050"/>
          <p14:tracePt t="122775" x="11901488" y="4403725"/>
          <p14:tracePt t="122790" x="11860213" y="4419600"/>
          <p14:tracePt t="122807" x="11793538" y="4452938"/>
          <p14:tracePt t="122824" x="11777663" y="4470400"/>
          <p14:tracePt t="122840" x="11777663" y="4486275"/>
          <p14:tracePt t="122856" x="11777663" y="4494213"/>
          <p14:tracePt t="123017" x="11769725" y="4494213"/>
          <p14:tracePt t="123025" x="11726863" y="4519613"/>
          <p14:tracePt t="123039" x="11661775" y="4560888"/>
          <p14:tracePt t="123057" x="11503025" y="4651375"/>
          <p14:tracePt t="123073" x="10848975" y="5049838"/>
          <p14:tracePt t="123089" x="10582275" y="5216525"/>
          <p14:tracePt t="123107" x="9985375" y="5581650"/>
          <p14:tracePt t="123123" x="9894888" y="5638800"/>
          <p14:tracePt t="123140" x="9555163" y="5821363"/>
          <p14:tracePt t="123156" x="9380538" y="5903913"/>
          <p14:tracePt t="123173" x="9297988" y="5929313"/>
          <p14:tracePt t="123189" x="9231313" y="5945188"/>
          <p14:tracePt t="123206" x="9190038" y="5945188"/>
          <p14:tracePt t="123223" x="9164638" y="5945188"/>
          <p14:tracePt t="123239" x="9156700" y="5945188"/>
          <p14:tracePt t="123256" x="9139238" y="5945188"/>
          <p14:tracePt t="123273" x="9131300" y="5945188"/>
          <p14:tracePt t="123290" x="9115425" y="5945188"/>
          <p14:tracePt t="123306" x="9097963" y="5945188"/>
          <p14:tracePt t="123323" x="9090025" y="5945188"/>
          <p14:tracePt t="123339" x="9074150" y="5945188"/>
          <p14:tracePt t="124367" x="9828213" y="5903913"/>
          <p14:tracePt t="124751" x="9828213" y="5911850"/>
          <p14:tracePt t="124759" x="9820275" y="5929313"/>
          <p14:tracePt t="124774" x="9802813" y="5945188"/>
          <p14:tracePt t="124790" x="9761538" y="5978525"/>
          <p14:tracePt t="124806" x="9712325" y="6037263"/>
          <p14:tracePt t="124823" x="9671050" y="6062663"/>
          <p14:tracePt t="124840" x="9620250" y="6103938"/>
          <p14:tracePt t="124856" x="9563100" y="6145213"/>
          <p14:tracePt t="124873" x="9521825" y="6153150"/>
          <p14:tracePt t="124890" x="9496425" y="6178550"/>
          <p14:tracePt t="124907" x="9488488" y="6178550"/>
          <p14:tracePt t="124923" x="9455150" y="6194425"/>
          <p14:tracePt t="124940" x="9447213" y="6211888"/>
          <p14:tracePt t="124972" x="9429750" y="6211888"/>
          <p14:tracePt t="124989" x="9421813" y="6211888"/>
          <p14:tracePt t="125059" x="9421813" y="6219825"/>
          <p14:tracePt t="125089" x="9405938" y="6235700"/>
          <p14:tracePt t="125106" x="9388475" y="6243638"/>
          <p14:tracePt t="125123" x="9380538" y="6261100"/>
          <p14:tracePt t="125140" x="9355138" y="6286500"/>
          <p14:tracePt t="125156" x="9339263" y="6310313"/>
          <p14:tracePt t="125173" x="9297988" y="6343650"/>
          <p14:tracePt t="125190" x="9288463" y="6351588"/>
          <p14:tracePt t="125206" x="9256713" y="6369050"/>
          <p14:tracePt t="125223" x="9247188" y="6376988"/>
          <p14:tracePt t="125239" x="9231313" y="6392863"/>
          <p14:tracePt t="125256" x="9223375" y="6392863"/>
          <p14:tracePt t="125273" x="9205913" y="6392863"/>
          <p14:tracePt t="125289" x="9205913" y="6410325"/>
          <p14:tracePt t="125306" x="9190038" y="6410325"/>
          <p14:tracePt t="125323" x="9182100" y="6410325"/>
          <p14:tracePt t="125339" x="9182100" y="6418263"/>
          <p14:tracePt t="125356" x="9164638" y="6418263"/>
          <p14:tracePt t="125373" x="9164638" y="6443663"/>
          <p14:tracePt t="125390" x="9156700" y="6459538"/>
          <p14:tracePt t="125406" x="9139238" y="6477000"/>
          <p14:tracePt t="126433" x="10267950" y="6500813"/>
          <p14:tracePt t="126478" x="10267950" y="6484938"/>
          <p14:tracePt t="126505" x="10267950" y="6477000"/>
          <p14:tracePt t="126523" x="10267950" y="6435725"/>
          <p14:tracePt t="126539" x="10267950" y="6376988"/>
          <p14:tracePt t="126556" x="10267950" y="6286500"/>
          <p14:tracePt t="126573" x="10267950" y="6111875"/>
          <p14:tracePt t="126590" x="10267950" y="5903913"/>
          <p14:tracePt t="126606" x="10267950" y="5680075"/>
          <p14:tracePt t="126623" x="10283825" y="5414963"/>
          <p14:tracePt t="126639" x="10317163" y="5240338"/>
          <p14:tracePt t="126657" x="10358438" y="5026025"/>
          <p14:tracePt t="126673" x="10375900" y="4908550"/>
          <p14:tracePt t="126690" x="10375900" y="4867275"/>
          <p14:tracePt t="126706" x="10375900" y="4759325"/>
          <p14:tracePt t="126723" x="10375900" y="4684713"/>
          <p14:tracePt t="126739" x="10350500" y="4619625"/>
          <p14:tracePt t="126756" x="10334625" y="4560888"/>
          <p14:tracePt t="126773" x="10293350" y="4511675"/>
          <p14:tracePt t="126789" x="10250488" y="4452938"/>
          <p14:tracePt t="126806" x="10218738" y="4427538"/>
          <p14:tracePt t="126823" x="10152063" y="4386263"/>
          <p14:tracePt t="126839" x="10069513" y="4362450"/>
          <p14:tracePt t="126856" x="9977438" y="4321175"/>
          <p14:tracePt t="126873" x="9869488" y="4287838"/>
          <p14:tracePt t="126889" x="9786938" y="4270375"/>
          <p14:tracePt t="126906" x="9712325" y="4270375"/>
          <p14:tracePt t="126923" x="9653588" y="4254500"/>
          <p14:tracePt t="126939" x="9620250" y="4254500"/>
          <p14:tracePt t="126956" x="9563100" y="4246563"/>
          <p14:tracePt t="126973" x="9555163" y="4246563"/>
          <p14:tracePt t="126990" x="9512300" y="4229100"/>
          <p14:tracePt t="127006" x="9471025" y="4229100"/>
          <p14:tracePt t="127023" x="9447213" y="4229100"/>
          <p14:tracePt t="127039" x="9421813" y="4229100"/>
          <p14:tracePt t="127056" x="9388475" y="4229100"/>
          <p14:tracePt t="127073" x="9380538" y="4229100"/>
          <p14:tracePt t="127089" x="9355138" y="4229100"/>
          <p14:tracePt t="127106" x="9339263" y="4221163"/>
          <p14:tracePt t="127123" x="9321800" y="4221163"/>
          <p14:tracePt t="127139" x="9313863" y="4221163"/>
          <p14:tracePt t="127156" x="9297988" y="4203700"/>
          <p14:tracePt t="127173" x="9288463" y="4203700"/>
          <p14:tracePt t="127189" x="9272588" y="4187825"/>
          <p14:tracePt t="127206" x="9256713" y="4179888"/>
          <p14:tracePt t="127222" x="9231313" y="4179888"/>
          <p14:tracePt t="127240" x="9231313" y="4162425"/>
          <p14:tracePt t="127256" x="9223375" y="4162425"/>
          <p14:tracePt t="127273" x="9205913" y="4154488"/>
          <p14:tracePt t="127290" x="9190038" y="4154488"/>
          <p14:tracePt t="127306" x="9190038" y="4138613"/>
          <p14:tracePt t="127355" x="9182100" y="4138613"/>
          <p14:tracePt t="129304" x="9182100" y="4162425"/>
          <p14:tracePt t="129324" x="9182100" y="4246563"/>
          <p14:tracePt t="129340" x="9182100" y="4311650"/>
          <p14:tracePt t="134911" x="5067300" y="6310313"/>
          <p14:tracePt t="134927" x="4884738" y="5945188"/>
          <p14:tracePt t="134940" x="4868863" y="5903913"/>
          <p14:tracePt t="134957" x="4802188" y="5795963"/>
          <p14:tracePt t="134973" x="4776788" y="5746750"/>
          <p14:tracePt t="134989" x="4752975" y="5713413"/>
          <p14:tracePt t="135007" x="4752975" y="5705475"/>
          <p14:tracePt t="135023" x="4735513" y="5688013"/>
          <p14:tracePt t="135155" x="4735513" y="5705475"/>
          <p14:tracePt t="135172" x="4735513" y="5713413"/>
          <p14:tracePt t="135189" x="4735513" y="5730875"/>
          <p14:tracePt t="135206" x="4735513" y="5746750"/>
          <p14:tracePt t="135223" x="4735513" y="5754688"/>
          <p14:tracePt t="135239" x="4719638" y="5772150"/>
          <p14:tracePt t="135256" x="4719638" y="5780088"/>
          <p14:tracePt t="135272" x="4719638" y="5795963"/>
          <p14:tracePt t="135289" x="4711700" y="5813425"/>
          <p14:tracePt t="135306" x="4711700" y="5837238"/>
          <p14:tracePt t="135323" x="4711700" y="5862638"/>
          <p14:tracePt t="135339" x="4711700" y="5888038"/>
          <p14:tracePt t="135356" x="4711700" y="5929313"/>
          <p14:tracePt t="135373" x="4711700" y="6019800"/>
          <p14:tracePt t="135389" x="4760913" y="6103938"/>
          <p14:tracePt t="135406" x="4827588" y="6219825"/>
          <p14:tracePt t="135423" x="4918075" y="6343650"/>
          <p14:tracePt t="135439" x="5000625" y="6435725"/>
          <p14:tracePt t="135456" x="5051425" y="6484938"/>
          <p14:tracePt t="135473" x="5108575" y="6542088"/>
          <p14:tracePt t="135490" x="5159375" y="6618288"/>
          <p14:tracePt t="135506" x="5183188" y="6675438"/>
          <p14:tracePt t="135522" x="5224463" y="6724650"/>
          <p14:tracePt t="135539" x="5249863" y="6767513"/>
          <p14:tracePt t="135556" x="5283200" y="6808788"/>
          <p14:tracePt t="135573" x="5308600" y="6832600"/>
          <p14:tracePt t="13750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Reversible reactions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03314" y="1094783"/>
                <a:ext cx="9662475" cy="137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  <a:t>Reversible reaction(</a:t>
                </a:r>
                <a:r>
                  <a:rPr lang="zh-CN" altLang="en-US" sz="2400" dirty="0">
                    <a:solidFill>
                      <a:schemeClr val="accent2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可逆反应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  <a:t>) can goes forward and backward</a:t>
                </a:r>
                <a:b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</a:br>
                <a:endParaRPr lang="en-US" sz="28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rgbClr val="2F5597"/>
                    </a:solidFill>
                  </a:rPr>
                  <a:t>CuSO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4</a:t>
                </a:r>
                <a:r>
                  <a:rPr lang="en-US" sz="2800" dirty="0">
                    <a:solidFill>
                      <a:srgbClr val="2F5597"/>
                    </a:solidFill>
                  </a:rPr>
                  <a:t>.5H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2</a:t>
                </a:r>
                <a:r>
                  <a:rPr lang="en-US" sz="2800" dirty="0">
                    <a:solidFill>
                      <a:srgbClr val="2F5597"/>
                    </a:solidFill>
                  </a:rPr>
                  <a:t>O(s)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 </m:t>
                    </m:r>
                  </m:oMath>
                </a14:m>
                <a:r>
                  <a:rPr lang="en-US" sz="2800" dirty="0">
                    <a:solidFill>
                      <a:srgbClr val="2F5597"/>
                    </a:solidFill>
                  </a:rPr>
                  <a:t>CuSO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4</a:t>
                </a:r>
                <a:r>
                  <a:rPr lang="en-US" sz="2800" dirty="0">
                    <a:solidFill>
                      <a:srgbClr val="2F5597"/>
                    </a:solidFill>
                  </a:rPr>
                  <a:t>(s) + 5H</a:t>
                </a:r>
                <a:r>
                  <a:rPr lang="en-US" sz="2800" baseline="-25000" dirty="0">
                    <a:solidFill>
                      <a:srgbClr val="2F5597"/>
                    </a:solidFill>
                  </a:rPr>
                  <a:t>2</a:t>
                </a:r>
                <a:r>
                  <a:rPr lang="en-US" sz="2800" dirty="0">
                    <a:solidFill>
                      <a:srgbClr val="2F5597"/>
                    </a:solidFill>
                  </a:rPr>
                  <a:t>O(l)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4" y="1094783"/>
                <a:ext cx="9662475" cy="1375056"/>
              </a:xfrm>
              <a:prstGeom prst="rect">
                <a:avLst/>
              </a:prstGeom>
              <a:blipFill rotWithShape="1">
                <a:blip r:embed="rId5"/>
                <a:stretch>
                  <a:fillRect l="-1" t="-3" r="4" b="-1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108" y="2278122"/>
            <a:ext cx="3749247" cy="295328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8645" y="3151703"/>
            <a:ext cx="73798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A reversible reaction is endothermic in one direction, and exothermic in the other.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The same amount of energy is transferred each time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6AD9E944-B4ED-DCAD-AD49-08C55BF72E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38"/>
    </mc:Choice>
    <mc:Fallback>
      <p:transition spd="slow" advTm="10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129" x="6211888" y="6484938"/>
          <p14:tracePt t="28142" x="7073900" y="6194425"/>
          <p14:tracePt t="28159" x="7945438" y="5929313"/>
          <p14:tracePt t="28175" x="8493125" y="5795963"/>
          <p14:tracePt t="28191" x="9023350" y="5664200"/>
          <p14:tracePt t="28208" x="9297988" y="5622925"/>
          <p14:tracePt t="28224" x="9471025" y="5597525"/>
          <p14:tracePt t="28242" x="9588500" y="5581650"/>
          <p14:tracePt t="28259" x="9671050" y="5581650"/>
          <p14:tracePt t="28309" x="9671050" y="5572125"/>
          <p14:tracePt t="28325" x="9671050" y="5556250"/>
          <p14:tracePt t="28341" x="9629775" y="5530850"/>
          <p14:tracePt t="28358" x="9604375" y="5507038"/>
          <p14:tracePt t="28374" x="9578975" y="5464175"/>
          <p14:tracePt t="28391" x="9555163" y="5422900"/>
          <p14:tracePt t="28408" x="9537700" y="5381625"/>
          <p14:tracePt t="28425" x="9512300" y="5332413"/>
          <p14:tracePt t="28441" x="9512300" y="5265738"/>
          <p14:tracePt t="28458" x="9512300" y="5183188"/>
          <p14:tracePt t="28474" x="9512300" y="5091113"/>
          <p14:tracePt t="28491" x="9521825" y="4975225"/>
          <p14:tracePt t="28508" x="9537700" y="4867275"/>
          <p14:tracePt t="28525" x="9555163" y="4735513"/>
          <p14:tracePt t="28541" x="9555163" y="4619625"/>
          <p14:tracePt t="28558" x="9537700" y="4486275"/>
          <p14:tracePt t="28575" x="9488488" y="4352925"/>
          <p14:tracePt t="28591" x="9471025" y="4321175"/>
          <p14:tracePt t="28608" x="9447213" y="4295775"/>
          <p14:tracePt t="28625" x="9421813" y="4287838"/>
          <p14:tracePt t="28642" x="9380538" y="4270375"/>
          <p14:tracePt t="28658" x="9355138" y="4270375"/>
          <p14:tracePt t="28674" x="9297988" y="4270375"/>
          <p14:tracePt t="28691" x="9223375" y="4287838"/>
          <p14:tracePt t="28708" x="9131300" y="4311650"/>
          <p14:tracePt t="28725" x="9023350" y="4337050"/>
          <p14:tracePt t="28741" x="8956675" y="4362450"/>
          <p14:tracePt t="28758" x="8874125" y="4403725"/>
          <p14:tracePt t="28775" x="8799513" y="4427538"/>
          <p14:tracePt t="28791" x="8742363" y="4427538"/>
          <p14:tracePt t="28808" x="8691563" y="4445000"/>
          <p14:tracePt t="28825" x="8634413" y="4445000"/>
          <p14:tracePt t="28841" x="8601075" y="4445000"/>
          <p14:tracePt t="28858" x="8559800" y="4445000"/>
          <p14:tracePt t="28875" x="8518525" y="4445000"/>
          <p14:tracePt t="28891" x="8475663" y="4427538"/>
          <p14:tracePt t="28908" x="8401050" y="4419600"/>
          <p14:tracePt t="28925" x="8369300" y="4419600"/>
          <p14:tracePt t="28941" x="8302625" y="4419600"/>
          <p14:tracePt t="28958" x="8235950" y="4419600"/>
          <p14:tracePt t="28974" x="8202613" y="4419600"/>
          <p14:tracePt t="28991" x="8186738" y="4419600"/>
          <p14:tracePt t="29215" x="8169275" y="4419600"/>
          <p14:tracePt t="29226" x="8027988" y="4419600"/>
          <p14:tracePt t="29243" x="7639050" y="4352925"/>
          <p14:tracePt t="29258" x="6419850" y="4113213"/>
          <p14:tracePt t="30309" x="812800" y="1790700"/>
          <p14:tracePt t="30325" x="1309688" y="1990725"/>
          <p14:tracePt t="30342" x="1898650" y="2255838"/>
          <p14:tracePt t="30359" x="2098675" y="2363788"/>
          <p14:tracePt t="30375" x="2173288" y="2387600"/>
          <p14:tracePt t="30391" x="2255838" y="2438400"/>
          <p14:tracePt t="30408" x="2297113" y="2454275"/>
          <p14:tracePt t="30790" x="2273300" y="2454275"/>
          <p14:tracePt t="30808" x="2173288" y="2454275"/>
          <p14:tracePt t="30825" x="2073275" y="2479675"/>
          <p14:tracePt t="30841" x="1973263" y="2479675"/>
          <p14:tracePt t="30858" x="1874838" y="2495550"/>
          <p14:tracePt t="30874" x="1808163" y="2495550"/>
          <p14:tracePt t="30891" x="1766888" y="2495550"/>
          <p14:tracePt t="30908" x="1741488" y="2495550"/>
          <p14:tracePt t="30940" x="1725613" y="2495550"/>
          <p14:tracePt t="30982" x="1741488" y="2495550"/>
          <p14:tracePt t="31007" x="1766888" y="2495550"/>
          <p14:tracePt t="31024" x="1790700" y="2495550"/>
          <p14:tracePt t="31041" x="1833563" y="2495550"/>
          <p14:tracePt t="31058" x="1857375" y="2495550"/>
          <p14:tracePt t="31074" x="1882775" y="2505075"/>
          <p14:tracePt t="31091" x="1898650" y="2505075"/>
          <p14:tracePt t="31107" x="1908175" y="2505075"/>
          <p14:tracePt t="31140" x="1924050" y="2505075"/>
          <p14:tracePt t="31158" x="1941513" y="2505075"/>
          <p14:tracePt t="31174" x="1949450" y="2520950"/>
          <p14:tracePt t="31191" x="1965325" y="2520950"/>
          <p14:tracePt t="31208" x="1990725" y="2520950"/>
          <p14:tracePt t="31257" x="2006600" y="2520950"/>
          <p14:tracePt t="34623" x="2032000" y="2520950"/>
          <p14:tracePt t="34642" x="2073275" y="2505075"/>
          <p14:tracePt t="34659" x="2147888" y="2479675"/>
          <p14:tracePt t="34675" x="2230438" y="2454275"/>
          <p14:tracePt t="34691" x="2305050" y="2438400"/>
          <p14:tracePt t="34708" x="2389188" y="2430463"/>
          <p14:tracePt t="34725" x="2438400" y="2430463"/>
          <p14:tracePt t="34741" x="2505075" y="2430463"/>
          <p14:tracePt t="34758" x="2571750" y="2430463"/>
          <p14:tracePt t="34774" x="2636838" y="2430463"/>
          <p14:tracePt t="34791" x="2695575" y="2430463"/>
          <p14:tracePt t="34807" x="2762250" y="2438400"/>
          <p14:tracePt t="34825" x="2811463" y="2438400"/>
          <p14:tracePt t="34841" x="2870200" y="2454275"/>
          <p14:tracePt t="34858" x="2919413" y="2471738"/>
          <p14:tracePt t="34875" x="2986088" y="2479675"/>
          <p14:tracePt t="34891" x="3052763" y="2495550"/>
          <p14:tracePt t="34908" x="3060700" y="2495550"/>
          <p14:tracePt t="34925" x="3160713" y="2505075"/>
          <p14:tracePt t="34941" x="3225800" y="2520950"/>
          <p14:tracePt t="34957" x="3259138" y="2536825"/>
          <p14:tracePt t="34975" x="3325813" y="2546350"/>
          <p14:tracePt t="34991" x="3367088" y="2546350"/>
          <p14:tracePt t="35008" x="3425825" y="2546350"/>
          <p14:tracePt t="35024" x="3475038" y="2546350"/>
          <p14:tracePt t="35041" x="3524250" y="2546350"/>
          <p14:tracePt t="35057" x="3557588" y="2562225"/>
          <p14:tracePt t="35074" x="3582988" y="2562225"/>
          <p14:tracePt t="35091" x="3590925" y="2562225"/>
          <p14:tracePt t="35108" x="3608388" y="2562225"/>
          <p14:tracePt t="35124" x="3624263" y="2562225"/>
          <p14:tracePt t="35141" x="3632200" y="2562225"/>
          <p14:tracePt t="35158" x="3649663" y="2562225"/>
          <p14:tracePt t="35174" x="3657600" y="2562225"/>
          <p14:tracePt t="35191" x="3690938" y="2562225"/>
          <p14:tracePt t="35208" x="3698875" y="2562225"/>
          <p14:tracePt t="35225" x="3740150" y="2562225"/>
          <p14:tracePt t="35241" x="3781425" y="2546350"/>
          <p14:tracePt t="35258" x="3832225" y="2520950"/>
          <p14:tracePt t="35275" x="3889375" y="2505075"/>
          <p14:tracePt t="35291" x="3956050" y="2495550"/>
          <p14:tracePt t="35309" x="4022725" y="2479675"/>
          <p14:tracePt t="35324" x="4071938" y="2479675"/>
          <p14:tracePt t="35341" x="4097338" y="2479675"/>
          <p14:tracePt t="35358" x="4113213" y="2471738"/>
          <p14:tracePt t="35606" x="4138613" y="2471738"/>
          <p14:tracePt t="35625" x="4254500" y="2438400"/>
          <p14:tracePt t="35641" x="4403725" y="2430463"/>
          <p14:tracePt t="35658" x="4711700" y="2405063"/>
          <p14:tracePt t="35675" x="5067300" y="2387600"/>
          <p14:tracePt t="36702" x="10815638" y="5026025"/>
          <p14:tracePt t="36950" x="10823575" y="5026025"/>
          <p14:tracePt t="36959" x="10848975" y="5026025"/>
          <p14:tracePt t="36975" x="10882313" y="5026025"/>
          <p14:tracePt t="36991" x="10980738" y="5049838"/>
          <p14:tracePt t="37008" x="11106150" y="5091113"/>
          <p14:tracePt t="37025" x="11329988" y="5149850"/>
          <p14:tracePt t="37041" x="11503025" y="5183188"/>
          <p14:tracePt t="37058" x="11685588" y="5224463"/>
          <p14:tracePt t="37075" x="11777663" y="5240338"/>
          <p14:tracePt t="37091" x="11876088" y="5265738"/>
          <p14:tracePt t="37108" x="11909425" y="5265738"/>
          <p14:tracePt t="37124" x="11926888" y="5281613"/>
          <p14:tracePt t="37141" x="11942763" y="5281613"/>
          <p14:tracePt t="37173" x="11950700" y="5281613"/>
          <p14:tracePt t="37485" x="11993563" y="5314950"/>
          <p14:tracePt t="37493" x="12058650" y="5381625"/>
          <p14:tracePt t="37508" x="12084050" y="5422900"/>
          <p14:tracePt t="37525" x="12109450" y="5464175"/>
          <p14:tracePt t="37541" x="12125325" y="5481638"/>
          <p14:tracePt t="37558" x="12076113" y="5507038"/>
          <p14:tracePt t="37574" x="11793538" y="5507038"/>
          <p14:tracePt t="37591" x="11345863" y="5481638"/>
          <p14:tracePt t="37608" x="10283825" y="5199063"/>
          <p14:tracePt t="37624" x="9521825" y="4933950"/>
          <p14:tracePt t="37642" x="9064625" y="4735513"/>
          <p14:tracePt t="37658" x="8716963" y="4560888"/>
          <p14:tracePt t="37674" x="8451850" y="4445000"/>
          <p14:tracePt t="37691" x="8343900" y="4403725"/>
          <p14:tracePt t="37708" x="8269288" y="4362450"/>
          <p14:tracePt t="37725" x="8228013" y="4352925"/>
          <p14:tracePt t="37741" x="8186738" y="4337050"/>
          <p14:tracePt t="38765" x="8667750" y="4694238"/>
          <p14:tracePt t="38778" x="8675688" y="4694238"/>
          <p14:tracePt t="39024" x="8691563" y="4694238"/>
          <p14:tracePt t="39057" x="8699500" y="4694238"/>
          <p14:tracePt t="39074" x="8699500" y="4710113"/>
          <p14:tracePt t="39091" x="8716963" y="4710113"/>
          <p14:tracePt t="39108" x="8716963" y="4718050"/>
          <p14:tracePt t="39124" x="8732838" y="4718050"/>
          <p14:tracePt t="39141" x="8742363" y="4735513"/>
          <p14:tracePt t="39158" x="8758238" y="4735513"/>
          <p14:tracePt t="39174" x="8766175" y="4751388"/>
          <p14:tracePt t="39191" x="8783638" y="4751388"/>
          <p14:tracePt t="39208" x="8799513" y="4751388"/>
          <p14:tracePt t="41043" x="8824913" y="4718050"/>
          <p14:tracePt t="41059" x="8866188" y="4684713"/>
          <p14:tracePt t="41075" x="8966200" y="4576763"/>
          <p14:tracePt t="41091" x="9090025" y="4452938"/>
          <p14:tracePt t="42119" x="10625138" y="3167063"/>
          <p14:tracePt t="42157" x="10641013" y="3159125"/>
          <p14:tracePt t="42175" x="10682288" y="3135313"/>
          <p14:tracePt t="42191" x="10774363" y="3068638"/>
          <p14:tracePt t="42208" x="10890250" y="2986088"/>
          <p14:tracePt t="42225" x="10980738" y="2901950"/>
          <p14:tracePt t="42241" x="11047413" y="2868613"/>
          <p14:tracePt t="42258" x="11114088" y="2827338"/>
          <p14:tracePt t="42274" x="11155363" y="2811463"/>
          <p14:tracePt t="42291" x="11180763" y="2803525"/>
          <p14:tracePt t="42308" x="11222038" y="2803525"/>
          <p14:tracePt t="42325" x="11237913" y="2786063"/>
          <p14:tracePt t="42341" x="11263313" y="2786063"/>
          <p14:tracePt t="42358" x="11279188" y="2770188"/>
          <p14:tracePt t="42375" x="11288713" y="2770188"/>
          <p14:tracePt t="42391" x="11288713" y="2760663"/>
          <p14:tracePt t="42440" x="11245850" y="2760663"/>
          <p14:tracePt t="42458" x="11196638" y="2786063"/>
          <p14:tracePt t="42474" x="11147425" y="2836863"/>
          <p14:tracePt t="42491" x="11080750" y="2878138"/>
          <p14:tracePt t="42508" x="10980738" y="2943225"/>
          <p14:tracePt t="42524" x="10931525" y="2986088"/>
          <p14:tracePt t="42541" x="10839450" y="3035300"/>
          <p14:tracePt t="42558" x="10798175" y="3068638"/>
          <p14:tracePt t="42574" x="10748963" y="3092450"/>
          <p14:tracePt t="42591" x="10690225" y="3117850"/>
          <p14:tracePt t="42608" x="10641013" y="3159125"/>
          <p14:tracePt t="42625" x="10599738" y="3209925"/>
          <p14:tracePt t="42641" x="10599738" y="3225800"/>
          <p14:tracePt t="42658" x="10558463" y="3251200"/>
          <p14:tracePt t="42674" x="10517188" y="3292475"/>
          <p14:tracePt t="42691" x="10491788" y="3316288"/>
          <p14:tracePt t="42708" x="10466388" y="3333750"/>
          <p14:tracePt t="42724" x="10450513" y="3333750"/>
          <p14:tracePt t="42741" x="10425113" y="3341688"/>
          <p14:tracePt t="42758" x="10417175" y="3359150"/>
          <p14:tracePt t="42774" x="10383838" y="3367088"/>
          <p14:tracePt t="42791" x="10358438" y="3382963"/>
          <p14:tracePt t="42808" x="10350500" y="3400425"/>
          <p14:tracePt t="42824" x="10317163" y="3400425"/>
          <p14:tracePt t="42857" x="10309225" y="3400425"/>
          <p14:tracePt t="42890" x="10293350" y="3400425"/>
          <p14:tracePt t="42940" x="10283825" y="3400425"/>
          <p14:tracePt t="43053" x="10283825" y="3408363"/>
          <p14:tracePt t="43123" x="10283825" y="3424238"/>
          <p14:tracePt t="43141" x="10267950" y="3424238"/>
          <p14:tracePt t="43378" x="10283825" y="3424238"/>
          <p14:tracePt t="44392" x="10293350" y="3424238"/>
          <p14:tracePt t="44408" x="10293350" y="3408363"/>
          <p14:tracePt t="44425" x="10317163" y="3408363"/>
          <p14:tracePt t="44441" x="10334625" y="3408363"/>
          <p14:tracePt t="44458" x="10375900" y="3408363"/>
          <p14:tracePt t="44474" x="10401300" y="3408363"/>
          <p14:tracePt t="44491" x="10425113" y="3408363"/>
          <p14:tracePt t="44507" x="10450513" y="3408363"/>
          <p14:tracePt t="44524" x="10466388" y="3424238"/>
          <p14:tracePt t="44541" x="10483850" y="3424238"/>
          <p14:tracePt t="44594" x="10491788" y="3424238"/>
          <p14:tracePt t="44657" x="10507663" y="3424238"/>
          <p14:tracePt t="44690" x="10517188" y="3424238"/>
          <p14:tracePt t="44824" x="10533063" y="3424238"/>
          <p14:tracePt t="44841" x="10550525" y="3424238"/>
          <p14:tracePt t="44857" x="10574338" y="3424238"/>
          <p14:tracePt t="44874" x="10599738" y="3424238"/>
          <p14:tracePt t="44891" x="10625138" y="3424238"/>
          <p14:tracePt t="44908" x="10648950" y="3424238"/>
          <p14:tracePt t="44924" x="10666413" y="3424238"/>
          <p14:tracePt t="44941" x="10690225" y="3408363"/>
          <p14:tracePt t="44958" x="10715625" y="3408363"/>
          <p14:tracePt t="44974" x="10748963" y="3400425"/>
          <p14:tracePt t="44991" x="10774363" y="3400425"/>
          <p14:tracePt t="45008" x="10798175" y="3382963"/>
          <p14:tracePt t="45025" x="10839450" y="3367088"/>
          <p14:tracePt t="45041" x="10864850" y="3367088"/>
          <p14:tracePt t="45058" x="10864850" y="3359150"/>
          <p14:tracePt t="45074" x="10882313" y="3359150"/>
          <p14:tracePt t="45140" x="10890250" y="3359150"/>
          <p14:tracePt t="45453" x="10890250" y="3341688"/>
          <p14:tracePt t="45640" x="10906125" y="3341688"/>
          <p14:tracePt t="45658" x="10931525" y="3341688"/>
          <p14:tracePt t="45674" x="10947400" y="3333750"/>
          <p14:tracePt t="46701" x="11263313" y="3341688"/>
          <p14:tracePt t="47456" x="11245850" y="3367088"/>
          <p14:tracePt t="47475" x="11214100" y="3424238"/>
          <p14:tracePt t="47491" x="11155363" y="3490913"/>
          <p14:tracePt t="47508" x="11114088" y="3541713"/>
          <p14:tracePt t="47524" x="11047413" y="3606800"/>
          <p14:tracePt t="47541" x="10956925" y="3673475"/>
          <p14:tracePt t="47557" x="10864850" y="3740150"/>
          <p14:tracePt t="47574" x="10774363" y="3781425"/>
          <p14:tracePt t="47591" x="10666413" y="3830638"/>
          <p14:tracePt t="47608" x="10558463" y="3856038"/>
          <p14:tracePt t="47625" x="10450513" y="3897313"/>
          <p14:tracePt t="47641" x="10350500" y="3922713"/>
          <p14:tracePt t="47658" x="10242550" y="3956050"/>
          <p14:tracePt t="47675" x="10134600" y="3989388"/>
          <p14:tracePt t="47692" x="10026650" y="4046538"/>
          <p14:tracePt t="47708" x="9985375" y="4046538"/>
          <p14:tracePt t="47724" x="9886950" y="4087813"/>
          <p14:tracePt t="47741" x="9828213" y="4097338"/>
          <p14:tracePt t="48767" x="9090025" y="4759325"/>
          <p14:tracePt t="48890" x="9090025" y="4776788"/>
          <p14:tracePt t="48908" x="9074150" y="4818063"/>
          <p14:tracePt t="48925" x="9048750" y="4843463"/>
          <p14:tracePt t="48941" x="9023350" y="4867275"/>
          <p14:tracePt t="48957" x="8966200" y="4933950"/>
          <p14:tracePt t="48974" x="8932863" y="4983163"/>
          <p14:tracePt t="48991" x="8874125" y="5026025"/>
          <p14:tracePt t="49008" x="8832850" y="5049838"/>
          <p14:tracePt t="49024" x="8807450" y="5067300"/>
          <p14:tracePt t="49041" x="8783638" y="5083175"/>
          <p14:tracePt t="49057" x="8766175" y="5083175"/>
          <p14:tracePt t="49123" x="8766175" y="5067300"/>
          <p14:tracePt t="49141" x="8783638" y="5026025"/>
          <p14:tracePt t="49158" x="8807450" y="4983163"/>
          <p14:tracePt t="49175" x="8866188" y="4918075"/>
          <p14:tracePt t="49191" x="8891588" y="4908550"/>
          <p14:tracePt t="49208" x="8940800" y="4851400"/>
          <p14:tracePt t="49224" x="8966200" y="4826000"/>
          <p14:tracePt t="49241" x="8999538" y="4802188"/>
          <p14:tracePt t="49257" x="9031288" y="4759325"/>
          <p14:tracePt t="49274" x="9064625" y="4710113"/>
          <p14:tracePt t="49291" x="9090025" y="4668838"/>
          <p14:tracePt t="49309" x="9115425" y="4643438"/>
          <p14:tracePt t="49324" x="9139238" y="4619625"/>
          <p14:tracePt t="49341" x="9156700" y="4586288"/>
          <p14:tracePt t="49358" x="9182100" y="4552950"/>
          <p14:tracePt t="49374" x="9205913" y="4519613"/>
          <p14:tracePt t="49391" x="9223375" y="4494213"/>
          <p14:tracePt t="49408" x="9231313" y="4486275"/>
          <p14:tracePt t="49424" x="9231313" y="4470400"/>
          <p14:tracePt t="49441" x="9247188" y="4470400"/>
          <p14:tracePt t="49474" x="9256713" y="4452938"/>
          <p14:tracePt t="49507" x="9272588" y="4445000"/>
          <p14:tracePt t="49524" x="9288463" y="4445000"/>
          <p14:tracePt t="49541" x="9297988" y="4445000"/>
          <p14:tracePt t="49558" x="9297988" y="4427538"/>
          <p14:tracePt t="49590" x="9313863" y="4427538"/>
          <p14:tracePt t="49889" x="9321800" y="4427538"/>
          <p14:tracePt t="49908" x="9355138" y="4427538"/>
          <p14:tracePt t="49925" x="9363075" y="4427538"/>
          <p14:tracePt t="49941" x="9380538" y="4427538"/>
          <p14:tracePt t="49958" x="9405938" y="4427538"/>
          <p14:tracePt t="50987" x="9779000" y="3740150"/>
          <p14:tracePt t="50990" x="9786938" y="3690938"/>
          <p14:tracePt t="51010" x="9802813" y="3648075"/>
          <p14:tracePt t="51025" x="9802813" y="3624263"/>
          <p14:tracePt t="51041" x="9820275" y="3582988"/>
          <p14:tracePt t="51058" x="9820275" y="3565525"/>
          <p14:tracePt t="51074" x="9828213" y="3541713"/>
          <p14:tracePt t="51091" x="9828213" y="3524250"/>
          <p14:tracePt t="51108" x="9828213" y="3516313"/>
          <p14:tracePt t="51124" x="9828213" y="3498850"/>
          <p14:tracePt t="51141" x="9828213" y="3490913"/>
          <p14:tracePt t="51158" x="9828213" y="3475038"/>
          <p14:tracePt t="51174" x="9828213" y="3457575"/>
          <p14:tracePt t="51590" x="9802813" y="3457575"/>
          <p14:tracePt t="51608" x="9761538" y="3498850"/>
          <p14:tracePt t="51625" x="9720263" y="3516313"/>
          <p14:tracePt t="51641" x="9694863" y="3541713"/>
          <p14:tracePt t="51657" x="9671050" y="3565525"/>
          <p14:tracePt t="51674" x="9645650" y="3582988"/>
          <p14:tracePt t="51691" x="9620250" y="3590925"/>
          <p14:tracePt t="51708" x="9588500" y="3624263"/>
          <p14:tracePt t="51724" x="9578975" y="3632200"/>
          <p14:tracePt t="51741" x="9563100" y="3648075"/>
          <p14:tracePt t="51757" x="9555163" y="3648075"/>
          <p14:tracePt t="51774" x="9537700" y="3657600"/>
          <p14:tracePt t="51791" x="9521825" y="3657600"/>
          <p14:tracePt t="51808" x="9521825" y="3673475"/>
          <p14:tracePt t="51906" x="9512300" y="3673475"/>
          <p14:tracePt t="52956" x="9512300" y="3657600"/>
          <p14:tracePt t="52975" x="9512300" y="3648075"/>
          <p14:tracePt t="52991" x="9512300" y="3624263"/>
          <p14:tracePt t="54018" x="9537700" y="3541713"/>
          <p14:tracePt t="55374" x="9537700" y="3557588"/>
          <p14:tracePt t="55392" x="9537700" y="3565525"/>
          <p14:tracePt t="55408" x="9537700" y="3582988"/>
          <p14:tracePt t="55425" x="9537700" y="3590925"/>
          <p14:tracePt t="56433" x="9563100" y="3938588"/>
          <p14:tracePt t="57139" x="9563100" y="3956050"/>
          <p14:tracePt t="57159" x="9563100" y="3979863"/>
          <p14:tracePt t="58186" x="9521825" y="4552950"/>
          <p14:tracePt t="58357" x="9521825" y="4576763"/>
          <p14:tracePt t="58374" x="9521825" y="4586288"/>
          <p14:tracePt t="58391" x="9521825" y="4619625"/>
          <p14:tracePt t="58424" x="9521825" y="4627563"/>
          <p14:tracePt t="58441" x="9537700" y="4627563"/>
          <p14:tracePt t="58504" x="9537700" y="4643438"/>
          <p14:tracePt t="58540" x="9537700" y="4651375"/>
          <p14:tracePt t="58557" x="9537700" y="4684713"/>
          <p14:tracePt t="64127" x="9471025" y="4684713"/>
          <p14:tracePt t="64142" x="9421813" y="4684713"/>
          <p14:tracePt t="64158" x="9288463" y="4684713"/>
          <p14:tracePt t="64174" x="9139238" y="4684713"/>
          <p14:tracePt t="65202" x="4694238" y="3101975"/>
          <p14:tracePt t="70967" x="4652963" y="3092450"/>
          <p14:tracePt t="70976" x="4619625" y="3076575"/>
          <p14:tracePt t="70992" x="4537075" y="3035300"/>
          <p14:tracePt t="71008" x="4495800" y="3027363"/>
          <p14:tracePt t="71025" x="4445000" y="3001963"/>
          <p14:tracePt t="71042" x="4403725" y="2968625"/>
          <p14:tracePt t="71058" x="4354513" y="2943225"/>
          <p14:tracePt t="71074" x="4254500" y="2919413"/>
          <p14:tracePt t="71091" x="4154488" y="2878138"/>
          <p14:tracePt t="71108" x="4030663" y="2852738"/>
          <p14:tracePt t="71124" x="3898900" y="2827338"/>
          <p14:tracePt t="71141" x="3790950" y="2803525"/>
          <p14:tracePt t="71158" x="3673475" y="2770188"/>
          <p14:tracePt t="71174" x="3567113" y="2744788"/>
          <p14:tracePt t="71191" x="3475038" y="2703513"/>
          <p14:tracePt t="71208" x="3433763" y="2678113"/>
          <p14:tracePt t="71224" x="3392488" y="2654300"/>
          <p14:tracePt t="71241" x="3367088" y="2636838"/>
          <p14:tracePt t="71258" x="3341688" y="2628900"/>
          <p14:tracePt t="71275" x="3341688" y="2611438"/>
          <p14:tracePt t="71309" x="3325813" y="2611438"/>
          <p14:tracePt t="72331" x="2894013" y="2305050"/>
          <p14:tracePt t="74876" x="2894013" y="2338388"/>
          <p14:tracePt t="74892" x="2894013" y="2371725"/>
          <p14:tracePt t="74909" x="2894013" y="2562225"/>
          <p14:tracePt t="75932" x="5200650" y="5373688"/>
          <p14:tracePt t="75943" x="5224463" y="5381625"/>
          <p14:tracePt t="75959" x="5249863" y="5399088"/>
          <p14:tracePt t="75975" x="5267325" y="5399088"/>
          <p14:tracePt t="76490" x="5267325" y="5357813"/>
          <p14:tracePt t="76508" x="5267325" y="5265738"/>
          <p14:tracePt t="76524" x="5283200" y="5149850"/>
          <p14:tracePt t="76541" x="5332413" y="5000625"/>
          <p14:tracePt t="76558" x="5399088" y="4867275"/>
          <p14:tracePt t="76574" x="5465763" y="4751388"/>
          <p14:tracePt t="76591" x="5548313" y="4643438"/>
          <p14:tracePt t="76608" x="5614988" y="4560888"/>
          <p14:tracePt t="76624" x="5664200" y="4486275"/>
          <p14:tracePt t="76641" x="5705475" y="4427538"/>
          <p14:tracePt t="76658" x="5730875" y="4403725"/>
          <p14:tracePt t="76674" x="5748338" y="4378325"/>
          <p14:tracePt t="76691" x="5756275" y="4378325"/>
          <p14:tracePt t="76708" x="5772150" y="4362450"/>
          <p14:tracePt t="76725" x="5772150" y="4352925"/>
          <p14:tracePt t="76741" x="5780088" y="4352925"/>
          <p14:tracePt t="76758" x="5797550" y="4337050"/>
          <p14:tracePt t="76790" x="5813425" y="4321175"/>
          <p14:tracePt t="76808" x="5822950" y="4321175"/>
          <p14:tracePt t="76824" x="5838825" y="4311650"/>
          <p14:tracePt t="76841" x="5846763" y="4311650"/>
          <p14:tracePt t="76857" x="5864225" y="4311650"/>
          <p14:tracePt t="76890" x="5880100" y="4311650"/>
          <p14:tracePt t="76908" x="5880100" y="4295775"/>
          <p14:tracePt t="76940" x="5888038" y="4295775"/>
          <p14:tracePt t="76990" x="5905500" y="4295775"/>
          <p14:tracePt t="77024" x="5913438" y="4295775"/>
          <p14:tracePt t="77041" x="5930900" y="4287838"/>
          <p14:tracePt t="78068" x="6261100" y="4030663"/>
          <p14:tracePt t="78110" x="6245225" y="4030663"/>
          <p14:tracePt t="78124" x="6219825" y="4021138"/>
          <p14:tracePt t="78141" x="6129338" y="3963988"/>
          <p14:tracePt t="78158" x="6021388" y="3889375"/>
          <p14:tracePt t="78175" x="5797550" y="3714750"/>
          <p14:tracePt t="78192" x="5648325" y="3606800"/>
          <p14:tracePt t="78208" x="5373688" y="3424238"/>
          <p14:tracePt t="78224" x="5183188" y="3292475"/>
          <p14:tracePt t="78241" x="4984750" y="3184525"/>
          <p14:tracePt t="78257" x="4760913" y="3051175"/>
          <p14:tracePt t="78274" x="4645025" y="2986088"/>
          <p14:tracePt t="78291" x="4552950" y="2901950"/>
          <p14:tracePt t="78308" x="4495800" y="2878138"/>
          <p14:tracePt t="78324" x="4421188" y="2836863"/>
          <p14:tracePt t="78341" x="4362450" y="2811463"/>
          <p14:tracePt t="78358" x="4321175" y="2803525"/>
          <p14:tracePt t="78374" x="4287838" y="2786063"/>
          <p14:tracePt t="78391" x="4246563" y="2770188"/>
          <p14:tracePt t="78408" x="4221163" y="2760663"/>
          <p14:tracePt t="78424" x="4205288" y="2760663"/>
          <p14:tracePt t="78441" x="4187825" y="2744788"/>
          <p14:tracePt t="78458" x="4164013" y="2736850"/>
          <p14:tracePt t="78475" x="4154488" y="2719388"/>
          <p14:tracePt t="78507" x="4138613" y="2703513"/>
          <p14:tracePt t="78525" x="4138613" y="2695575"/>
          <p14:tracePt t="78657" x="4122738" y="2678113"/>
          <p14:tracePt t="78690" x="4122738" y="2670175"/>
          <p14:tracePt t="78723" x="4122738" y="2654300"/>
          <p14:tracePt t="78741" x="4122738" y="2636838"/>
          <p14:tracePt t="79407" x="4138613" y="2636838"/>
          <p14:tracePt t="79440" x="4154488" y="2636838"/>
          <p14:tracePt t="79490" x="4164013" y="2636838"/>
          <p14:tracePt t="79561" x="4154488" y="2636838"/>
          <p14:tracePt t="80587" x="2057400" y="2238375"/>
          <p14:tracePt t="80592" x="2032000" y="2238375"/>
          <p14:tracePt t="80611" x="1973263" y="2238375"/>
          <p14:tracePt t="80625" x="1882775" y="2238375"/>
          <p14:tracePt t="80641" x="1790700" y="2214563"/>
          <p14:tracePt t="80658" x="1684338" y="2206625"/>
          <p14:tracePt t="80674" x="1617663" y="2189163"/>
          <p14:tracePt t="80691" x="1543050" y="2189163"/>
          <p14:tracePt t="80707" x="1476375" y="2173288"/>
          <p14:tracePt t="80724" x="1417638" y="2173288"/>
          <p14:tracePt t="80741" x="1393825" y="2163763"/>
          <p14:tracePt t="80758" x="1352550" y="2163763"/>
          <p14:tracePt t="80774" x="1343025" y="2147888"/>
          <p14:tracePt t="80791" x="1327150" y="2147888"/>
          <p14:tracePt t="80807" x="1301750" y="2147888"/>
          <p14:tracePt t="80824" x="1277938" y="2147888"/>
          <p14:tracePt t="80841" x="1244600" y="2147888"/>
          <p14:tracePt t="80858" x="1211263" y="2147888"/>
          <p14:tracePt t="80874" x="1169988" y="2147888"/>
          <p14:tracePt t="80907" x="1152525" y="2147888"/>
          <p14:tracePt t="80924" x="1144588" y="2147888"/>
          <p14:tracePt t="80940" x="1128713" y="2147888"/>
          <p14:tracePt t="80957" x="1111250" y="2147888"/>
          <p14:tracePt t="80974" x="1103313" y="2163763"/>
          <p14:tracePt t="80991" x="1085850" y="2173288"/>
          <p14:tracePt t="81007" x="1062038" y="2173288"/>
          <p14:tracePt t="81024" x="1044575" y="2189163"/>
          <p14:tracePt t="81041" x="1036638" y="2206625"/>
          <p14:tracePt t="81058" x="1020763" y="2206625"/>
          <p14:tracePt t="81074" x="1011238" y="2214563"/>
          <p14:tracePt t="81091" x="995363" y="2214563"/>
          <p14:tracePt t="81107" x="977900" y="2214563"/>
          <p14:tracePt t="81124" x="969963" y="2230438"/>
          <p14:tracePt t="81141" x="954088" y="2230438"/>
          <p14:tracePt t="81158" x="928688" y="2238375"/>
          <p14:tracePt t="81190" x="912813" y="2238375"/>
          <p14:tracePt t="81207" x="903288" y="2238375"/>
          <p14:tracePt t="81224" x="887413" y="2255838"/>
          <p14:tracePt t="81241" x="862013" y="2255838"/>
          <p14:tracePt t="81273" x="846138" y="2255838"/>
          <p14:tracePt t="81291" x="838200" y="2271713"/>
          <p14:tracePt t="81356" x="820738" y="2271713"/>
          <p14:tracePt t="86846" x="838200" y="2271713"/>
          <p14:tracePt t="86858" x="846138" y="2271713"/>
          <p14:tracePt t="86875" x="928688" y="2322513"/>
          <p14:tracePt t="86891" x="1036638" y="2371725"/>
          <p14:tracePt t="86907" x="1169988" y="2454275"/>
          <p14:tracePt t="86924" x="1301750" y="2505075"/>
          <p14:tracePt t="86941" x="1435100" y="2587625"/>
          <p14:tracePt t="86958" x="1550988" y="2636838"/>
          <p14:tracePt t="86975" x="1674813" y="2695575"/>
          <p14:tracePt t="86991" x="1790700" y="2760663"/>
          <p14:tracePt t="87008" x="1990725" y="2852738"/>
          <p14:tracePt t="87025" x="2098675" y="2919413"/>
          <p14:tracePt t="87041" x="2165350" y="2960688"/>
          <p14:tracePt t="87058" x="2206625" y="2968625"/>
          <p14:tracePt t="87074" x="2305050" y="3027363"/>
          <p14:tracePt t="87091" x="2371725" y="3068638"/>
          <p14:tracePt t="87107" x="2413000" y="3092450"/>
          <p14:tracePt t="87125" x="2454275" y="3117850"/>
          <p14:tracePt t="87141" x="2471738" y="3135313"/>
          <p14:tracePt t="87157" x="2479675" y="3143250"/>
          <p14:tracePt t="87174" x="2479675" y="3159125"/>
          <p14:tracePt t="87462" x="2520950" y="3167063"/>
          <p14:tracePt t="87475" x="2546350" y="3209925"/>
          <p14:tracePt t="87491" x="2628900" y="3267075"/>
          <p14:tracePt t="87508" x="2736850" y="3367088"/>
          <p14:tracePt t="87524" x="2870200" y="3516313"/>
          <p14:tracePt t="87541" x="2986088" y="3648075"/>
          <p14:tracePt t="87558" x="3094038" y="3765550"/>
          <p14:tracePt t="87575" x="3184525" y="3914775"/>
          <p14:tracePt t="87591" x="3292475" y="4087813"/>
          <p14:tracePt t="87608" x="3300413" y="4113213"/>
          <p14:tracePt t="87625" x="3359150" y="4203700"/>
          <p14:tracePt t="87641" x="3367088" y="4221163"/>
          <p14:tracePt t="87658" x="3392488" y="4254500"/>
          <p14:tracePt t="87674" x="3392488" y="4287838"/>
          <p14:tracePt t="87691" x="3408363" y="4311650"/>
          <p14:tracePt t="87708" x="3408363" y="4321175"/>
          <p14:tracePt t="87724" x="3408363" y="4337050"/>
          <p14:tracePt t="87741" x="3425825" y="4352925"/>
          <p14:tracePt t="87773" x="3425825" y="4362450"/>
          <p14:tracePt t="87807" x="3425825" y="4386263"/>
          <p14:tracePt t="87824" x="3425825" y="4419600"/>
          <p14:tracePt t="87841" x="3425825" y="4445000"/>
          <p14:tracePt t="87858" x="3425825" y="4470400"/>
          <p14:tracePt t="87874" x="3425825" y="4494213"/>
          <p14:tracePt t="87891" x="3425825" y="4519613"/>
          <p14:tracePt t="87908" x="3425825" y="4576763"/>
          <p14:tracePt t="87924" x="3425825" y="4602163"/>
          <p14:tracePt t="88950" x="3276600" y="4643438"/>
          <p14:tracePt t="90390" x="3225800" y="4602163"/>
          <p14:tracePt t="90408" x="3127375" y="4535488"/>
          <p14:tracePt t="90425" x="3027363" y="4445000"/>
          <p14:tracePt t="90441" x="2944813" y="4321175"/>
          <p14:tracePt t="91464" x="3757613" y="1973263"/>
          <p14:tracePt t="91477" x="3806825" y="1939925"/>
          <p14:tracePt t="91492" x="3856038" y="1898650"/>
          <p14:tracePt t="91508" x="3898900" y="1874838"/>
          <p14:tracePt t="91524" x="3940175" y="1841500"/>
          <p14:tracePt t="91541" x="3956050" y="1816100"/>
          <p14:tracePt t="91573" x="3963988" y="1790700"/>
          <p14:tracePt t="91607" x="3963988" y="1766888"/>
          <p14:tracePt t="91624" x="3956050" y="1766888"/>
          <p14:tracePt t="91641" x="3940175" y="1749425"/>
          <p14:tracePt t="91658" x="3922713" y="1741488"/>
          <p14:tracePt t="91674" x="3914775" y="1725613"/>
          <p14:tracePt t="91691" x="3898900" y="1725613"/>
          <p14:tracePt t="91707" x="3889375" y="1725613"/>
          <p14:tracePt t="91740" x="3873500" y="1725613"/>
          <p14:tracePt t="91758" x="3848100" y="1741488"/>
          <p14:tracePt t="91774" x="3832225" y="1749425"/>
          <p14:tracePt t="91791" x="3781425" y="1841500"/>
          <p14:tracePt t="91808" x="3673475" y="2014538"/>
          <p14:tracePt t="91824" x="3632200" y="2073275"/>
          <p14:tracePt t="91841" x="3557588" y="2238375"/>
          <p14:tracePt t="91858" x="3500438" y="2338388"/>
          <p14:tracePt t="91874" x="3449638" y="2438400"/>
          <p14:tracePt t="91891" x="3392488" y="2570163"/>
          <p14:tracePt t="91907" x="3325813" y="2719388"/>
          <p14:tracePt t="91924" x="3292475" y="2852738"/>
          <p14:tracePt t="91940" x="3259138" y="2935288"/>
          <p14:tracePt t="91957" x="3235325" y="3009900"/>
          <p14:tracePt t="91974" x="3235325" y="3051175"/>
          <p14:tracePt t="91991" x="3225800" y="3076575"/>
          <p14:tracePt t="92008" x="3225800" y="3135313"/>
          <p14:tracePt t="92024" x="3225800" y="3184525"/>
          <p14:tracePt t="92041" x="3225800" y="3233738"/>
          <p14:tracePt t="92057" x="3225800" y="3292475"/>
          <p14:tracePt t="92074" x="3209925" y="3382963"/>
          <p14:tracePt t="92091" x="3209925" y="3408363"/>
          <p14:tracePt t="92108" x="3209925" y="3524250"/>
          <p14:tracePt t="92124" x="3209925" y="3606800"/>
          <p14:tracePt t="92141" x="3209925" y="3673475"/>
          <p14:tracePt t="92157" x="3209925" y="3789363"/>
          <p14:tracePt t="92174" x="3209925" y="3889375"/>
          <p14:tracePt t="92191" x="3209925" y="3963988"/>
          <p14:tracePt t="92207" x="3225800" y="4046538"/>
          <p14:tracePt t="92224" x="3225800" y="4113213"/>
          <p14:tracePt t="92241" x="3225800" y="4154488"/>
          <p14:tracePt t="92257" x="3225800" y="4179888"/>
          <p14:tracePt t="92274" x="3225800" y="4203700"/>
          <p14:tracePt t="92290" x="3225800" y="4246563"/>
          <p14:tracePt t="92309" x="3225800" y="4270375"/>
          <p14:tracePt t="92324" x="3225800" y="4295775"/>
          <p14:tracePt t="92341" x="3225800" y="4321175"/>
          <p14:tracePt t="92373" x="3225800" y="43370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Reversible reactions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3314" y="1094783"/>
            <a:ext cx="9662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Some important reversible reactions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8405"/>
            <a:ext cx="12192000" cy="280119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2FD466DF-DE1A-6269-63CC-2C3BA7B38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78"/>
    </mc:Choice>
    <mc:Fallback>
      <p:transition spd="slow" advTm="100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8" x="3225800" y="4386263"/>
          <p14:tracePt t="4423" x="3192463" y="4427538"/>
          <p14:tracePt t="4437" x="3168650" y="4535488"/>
          <p14:tracePt t="4454" x="3094038" y="4751388"/>
          <p14:tracePt t="4470" x="2986088" y="5016500"/>
          <p14:tracePt t="4487" x="2944813" y="5091113"/>
          <p14:tracePt t="4503" x="2870200" y="5249863"/>
          <p14:tracePt t="4519" x="2811463" y="5357813"/>
          <p14:tracePt t="4536" x="2786063" y="5489575"/>
          <p14:tracePt t="4553" x="2762250" y="5556250"/>
          <p14:tracePt t="4569" x="2762250" y="5622925"/>
          <p14:tracePt t="4586" x="2762250" y="5646738"/>
          <p14:tracePt t="4603" x="2762250" y="5688013"/>
          <p14:tracePt t="4619" x="2762250" y="5713413"/>
          <p14:tracePt t="4636" x="2786063" y="5746750"/>
          <p14:tracePt t="4653" x="2803525" y="5772150"/>
          <p14:tracePt t="4670" x="2828925" y="5813425"/>
          <p14:tracePt t="4686" x="2836863" y="5837238"/>
          <p14:tracePt t="4703" x="2852738" y="5846763"/>
          <p14:tracePt t="4720" x="2870200" y="5862638"/>
          <p14:tracePt t="4785" x="2870200" y="5846763"/>
          <p14:tracePt t="4803" x="2870200" y="5821363"/>
          <p14:tracePt t="4820" x="2803525" y="5746750"/>
          <p14:tracePt t="4836" x="2744788" y="5664200"/>
          <p14:tracePt t="4853" x="2679700" y="5548313"/>
          <p14:tracePt t="4869" x="2571750" y="5314950"/>
          <p14:tracePt t="4886" x="2454275" y="5067300"/>
          <p14:tracePt t="4903" x="2322513" y="4751388"/>
          <p14:tracePt t="4919" x="2230438" y="4486275"/>
          <p14:tracePt t="4936" x="2139950" y="4246563"/>
          <p14:tracePt t="4953" x="2081213" y="4138613"/>
          <p14:tracePt t="4970" x="2057400" y="4054475"/>
          <p14:tracePt t="4986" x="2032000" y="4021138"/>
          <p14:tracePt t="5003" x="2016125" y="3963988"/>
          <p14:tracePt t="5020" x="2006600" y="3914775"/>
          <p14:tracePt t="5036" x="2006600" y="3856038"/>
          <p14:tracePt t="5053" x="2006600" y="3822700"/>
          <p14:tracePt t="5070" x="2006600" y="3765550"/>
          <p14:tracePt t="5086" x="1990725" y="3765550"/>
          <p14:tracePt t="5103" x="1990725" y="3756025"/>
          <p14:tracePt t="5119" x="1965325" y="3740150"/>
          <p14:tracePt t="5136" x="1949450" y="3714750"/>
          <p14:tracePt t="5153" x="1924050" y="3690938"/>
          <p14:tracePt t="5170" x="1898650" y="3648075"/>
          <p14:tracePt t="6195" x="1774825" y="3251200"/>
          <p14:tracePt t="9728" x="2006600" y="3001963"/>
          <p14:tracePt t="9951" x="2016125" y="3001963"/>
          <p14:tracePt t="9970" x="2081213" y="3001963"/>
          <p14:tracePt t="9987" x="2165350" y="2986088"/>
          <p14:tracePt t="10003" x="2255838" y="2968625"/>
          <p14:tracePt t="10020" x="2322513" y="2968625"/>
          <p14:tracePt t="10036" x="2405063" y="2960688"/>
          <p14:tracePt t="10053" x="2479675" y="2960688"/>
          <p14:tracePt t="10070" x="2571750" y="2960688"/>
          <p14:tracePt t="10086" x="2628900" y="2960688"/>
          <p14:tracePt t="10103" x="2695575" y="2960688"/>
          <p14:tracePt t="10119" x="2744788" y="2960688"/>
          <p14:tracePt t="10136" x="2786063" y="2943225"/>
          <p14:tracePt t="10153" x="2828925" y="2935288"/>
          <p14:tracePt t="10171" x="2870200" y="2935288"/>
          <p14:tracePt t="10202" x="2878138" y="2935288"/>
          <p14:tracePt t="10220" x="2894013" y="2935288"/>
          <p14:tracePt t="10252" x="2903538" y="2935288"/>
          <p14:tracePt t="10269" x="2903538" y="2919413"/>
          <p14:tracePt t="10535" x="2919413" y="2919413"/>
          <p14:tracePt t="10553" x="2968625" y="2919413"/>
          <p14:tracePt t="10570" x="3076575" y="2919413"/>
          <p14:tracePt t="10586" x="3209925" y="2935288"/>
          <p14:tracePt t="10603" x="3359150" y="2960688"/>
          <p14:tracePt t="10620" x="3516313" y="2968625"/>
          <p14:tracePt t="10636" x="3649663" y="3001963"/>
          <p14:tracePt t="10653" x="3765550" y="3027363"/>
          <p14:tracePt t="10669" x="3832225" y="3035300"/>
          <p14:tracePt t="10686" x="3898900" y="3068638"/>
          <p14:tracePt t="10703" x="3963988" y="3092450"/>
          <p14:tracePt t="10720" x="4005263" y="3101975"/>
          <p14:tracePt t="10737" x="4030663" y="3117850"/>
          <p14:tracePt t="10753" x="4056063" y="3135313"/>
          <p14:tracePt t="10770" x="4071938" y="3135313"/>
          <p14:tracePt t="11798" x="4486275" y="3068638"/>
          <p14:tracePt t="19446" x="4694238" y="2703513"/>
          <p14:tracePt t="19456" x="4694238" y="2695575"/>
          <p14:tracePt t="19471" x="4694238" y="2670175"/>
          <p14:tracePt t="19487" x="4694238" y="2654300"/>
          <p14:tracePt t="19503" x="4694238" y="2628900"/>
          <p14:tracePt t="19520" x="4694238" y="2611438"/>
          <p14:tracePt t="19536" x="4686300" y="2603500"/>
          <p14:tracePt t="19553" x="4668838" y="2587625"/>
          <p14:tracePt t="19570" x="4652963" y="2570163"/>
          <p14:tracePt t="19586" x="4627563" y="2562225"/>
          <p14:tracePt t="19603" x="4619625" y="2536825"/>
          <p14:tracePt t="19619" x="4586288" y="2505075"/>
          <p14:tracePt t="19636" x="4578350" y="2479675"/>
          <p14:tracePt t="19653" x="4552950" y="2471738"/>
          <p14:tracePt t="19670" x="4519613" y="2438400"/>
          <p14:tracePt t="19686" x="4495800" y="2438400"/>
          <p14:tracePt t="19703" x="4486275" y="2430463"/>
          <p14:tracePt t="19720" x="4454525" y="2430463"/>
          <p14:tracePt t="19736" x="4429125" y="2430463"/>
          <p14:tracePt t="19753" x="4379913" y="2438400"/>
          <p14:tracePt t="19770" x="4362450" y="2454275"/>
          <p14:tracePt t="19786" x="4321175" y="2471738"/>
          <p14:tracePt t="19803" x="4271963" y="2495550"/>
          <p14:tracePt t="19820" x="4246563" y="2505075"/>
          <p14:tracePt t="19836" x="4221163" y="2520950"/>
          <p14:tracePt t="19853" x="4187825" y="2536825"/>
          <p14:tracePt t="19869" x="4164013" y="2546350"/>
          <p14:tracePt t="19886" x="4138613" y="2562225"/>
          <p14:tracePt t="19903" x="4113213" y="2570163"/>
          <p14:tracePt t="19919" x="4097338" y="2587625"/>
          <p14:tracePt t="19936" x="4071938" y="2603500"/>
          <p14:tracePt t="19953" x="4056063" y="2611438"/>
          <p14:tracePt t="19970" x="4030663" y="2628900"/>
          <p14:tracePt t="19986" x="4022725" y="2636838"/>
          <p14:tracePt t="20003" x="4005263" y="2654300"/>
          <p14:tracePt t="20019" x="4005263" y="2670175"/>
          <p14:tracePt t="20036" x="3989388" y="2678113"/>
          <p14:tracePt t="20053" x="3981450" y="2703513"/>
          <p14:tracePt t="20070" x="3963988" y="2736850"/>
          <p14:tracePt t="20086" x="3963988" y="2744788"/>
          <p14:tracePt t="20103" x="3956050" y="2803525"/>
          <p14:tracePt t="20119" x="3940175" y="2827338"/>
          <p14:tracePt t="20136" x="3940175" y="2852738"/>
          <p14:tracePt t="20153" x="3940175" y="2878138"/>
          <p14:tracePt t="20170" x="3940175" y="2901950"/>
          <p14:tracePt t="20186" x="3940175" y="2935288"/>
          <p14:tracePt t="20203" x="3940175" y="2960688"/>
          <p14:tracePt t="20219" x="3940175" y="2986088"/>
          <p14:tracePt t="20236" x="3956050" y="3001963"/>
          <p14:tracePt t="20253" x="3963988" y="3009900"/>
          <p14:tracePt t="20269" x="3989388" y="3035300"/>
          <p14:tracePt t="20286" x="4022725" y="3051175"/>
          <p14:tracePt t="20303" x="4048125" y="3068638"/>
          <p14:tracePt t="20319" x="4071938" y="3076575"/>
          <p14:tracePt t="20336" x="4097338" y="3092450"/>
          <p14:tracePt t="20353" x="4122738" y="3101975"/>
          <p14:tracePt t="20370" x="4138613" y="3117850"/>
          <p14:tracePt t="20386" x="4187825" y="3143250"/>
          <p14:tracePt t="20403" x="4246563" y="3159125"/>
          <p14:tracePt t="20419" x="4295775" y="3167063"/>
          <p14:tracePt t="20436" x="4354513" y="3184525"/>
          <p14:tracePt t="20453" x="4387850" y="3184525"/>
          <p14:tracePt t="20469" x="4421188" y="3184525"/>
          <p14:tracePt t="20486" x="4454525" y="3184525"/>
          <p14:tracePt t="21512" x="4454525" y="2297113"/>
          <p14:tracePt t="22335" x="4470400" y="2297113"/>
          <p14:tracePt t="22353" x="4486275" y="2297113"/>
          <p14:tracePt t="22370" x="4495800" y="2297113"/>
          <p14:tracePt t="22386" x="4511675" y="2297113"/>
          <p14:tracePt t="22436" x="4519613" y="2297113"/>
          <p14:tracePt t="22468" x="4537075" y="2297113"/>
          <p14:tracePt t="22502" x="4552950" y="2297113"/>
          <p14:tracePt t="22736" x="4560888" y="2297113"/>
          <p14:tracePt t="22769" x="4578350" y="2297113"/>
          <p14:tracePt t="22818" x="4586288" y="2297113"/>
          <p14:tracePt t="23846" x="5548313" y="2163763"/>
          <p14:tracePt t="31494" x="8161338" y="3698875"/>
          <p14:tracePt t="31506" x="8186738" y="3722688"/>
          <p14:tracePt t="31521" x="8202613" y="3722688"/>
          <p14:tracePt t="31536" x="8210550" y="3722688"/>
          <p14:tracePt t="31553" x="8228013" y="3722688"/>
          <p14:tracePt t="31569" x="8251825" y="3722688"/>
          <p14:tracePt t="31586" x="8293100" y="3740150"/>
          <p14:tracePt t="31603" x="8318500" y="3740150"/>
          <p14:tracePt t="31619" x="8335963" y="3740150"/>
          <p14:tracePt t="31636" x="8343900" y="3740150"/>
          <p14:tracePt t="31653" x="8359775" y="3740150"/>
          <p14:tracePt t="31669" x="8369300" y="3756025"/>
          <p14:tracePt t="31686" x="8385175" y="3756025"/>
          <p14:tracePt t="31703" x="8401050" y="3756025"/>
          <p14:tracePt t="31719" x="8401050" y="3765550"/>
          <p14:tracePt t="31736" x="8410575" y="3765550"/>
          <p14:tracePt t="31753" x="8410575" y="3756025"/>
          <p14:tracePt t="31769" x="8410575" y="3740150"/>
          <p14:tracePt t="31786" x="8385175" y="3714750"/>
          <p14:tracePt t="31803" x="8359775" y="3698875"/>
          <p14:tracePt t="31820" x="8335963" y="3673475"/>
          <p14:tracePt t="31836" x="8318500" y="3657600"/>
          <p14:tracePt t="31853" x="8293100" y="3624263"/>
          <p14:tracePt t="31870" x="8293100" y="3565525"/>
          <p14:tracePt t="31886" x="8293100" y="3490913"/>
          <p14:tracePt t="31903" x="8293100" y="3408363"/>
          <p14:tracePt t="31919" x="8293100" y="3316288"/>
          <p14:tracePt t="31936" x="8293100" y="3233738"/>
          <p14:tracePt t="31952" x="8302625" y="3159125"/>
          <p14:tracePt t="31969" x="8318500" y="3101975"/>
          <p14:tracePt t="31986" x="8335963" y="3068638"/>
          <p14:tracePt t="32003" x="8343900" y="3051175"/>
          <p14:tracePt t="32019" x="8343900" y="3027363"/>
          <p14:tracePt t="32052" x="8343900" y="3009900"/>
          <p14:tracePt t="32069" x="8335963" y="3009900"/>
          <p14:tracePt t="32086" x="8318500" y="3009900"/>
          <p14:tracePt t="32103" x="8318500" y="3001963"/>
          <p14:tracePt t="32135" x="8302625" y="3001963"/>
          <p14:tracePt t="32153" x="8277225" y="2986088"/>
          <p14:tracePt t="32170" x="8269288" y="2986088"/>
          <p14:tracePt t="32186" x="8235950" y="2986088"/>
          <p14:tracePt t="32203" x="8210550" y="2986088"/>
          <p14:tracePt t="32219" x="8202613" y="2986088"/>
          <p14:tracePt t="32236" x="8186738" y="2986088"/>
          <p14:tracePt t="32252" x="8161338" y="2986088"/>
          <p14:tracePt t="32269" x="8143875" y="2986088"/>
          <p14:tracePt t="32286" x="8135938" y="2986088"/>
          <p14:tracePt t="32303" x="8102600" y="2986088"/>
          <p14:tracePt t="32319" x="8078788" y="2986088"/>
          <p14:tracePt t="32336" x="8053388" y="2986088"/>
          <p14:tracePt t="32353" x="8027988" y="2986088"/>
          <p14:tracePt t="32369" x="8012113" y="2986088"/>
          <p14:tracePt t="32402" x="8004175" y="2986088"/>
          <p14:tracePt t="32459" x="8004175" y="2968625"/>
          <p14:tracePt t="32469" x="8012113" y="2968625"/>
          <p14:tracePt t="32486" x="8037513" y="2960688"/>
          <p14:tracePt t="32503" x="8078788" y="2960688"/>
          <p14:tracePt t="32520" x="8135938" y="2943225"/>
          <p14:tracePt t="32536" x="8169275" y="2935288"/>
          <p14:tracePt t="33561" x="9620250" y="2935288"/>
          <p14:tracePt t="33572" x="9645650" y="2919413"/>
          <p14:tracePt t="33587" x="9653588" y="2919413"/>
          <p14:tracePt t="33603" x="9671050" y="2919413"/>
          <p14:tracePt t="33620" x="9694863" y="2919413"/>
          <p14:tracePt t="33636" x="9720263" y="2919413"/>
          <p14:tracePt t="33652" x="9737725" y="2919413"/>
          <p14:tracePt t="33669" x="9761538" y="2919413"/>
          <p14:tracePt t="33686" x="9779000" y="2919413"/>
          <p14:tracePt t="33718" x="9786938" y="2919413"/>
          <p14:tracePt t="33736" x="9802813" y="2919413"/>
          <p14:tracePt t="33752" x="9820275" y="2919413"/>
          <p14:tracePt t="35288" x="9786938" y="2919413"/>
          <p14:tracePt t="35304" x="9753600" y="2919413"/>
          <p14:tracePt t="35319" x="9645650" y="2919413"/>
          <p14:tracePt t="35336" x="9512300" y="2919413"/>
          <p14:tracePt t="36361" x="5448300" y="3433763"/>
          <p14:tracePt t="36364" x="5399088" y="3433763"/>
          <p14:tracePt t="36368" x="5383213" y="3433763"/>
          <p14:tracePt t="36388" x="5357813" y="3433763"/>
          <p14:tracePt t="36403" x="5349875" y="3433763"/>
          <p14:tracePt t="36419" x="5316538" y="3433763"/>
          <p14:tracePt t="36436" x="5283200" y="3433763"/>
          <p14:tracePt t="36453" x="5249863" y="3433763"/>
          <p14:tracePt t="36469" x="5216525" y="3424238"/>
          <p14:tracePt t="36487" x="5159375" y="3424238"/>
          <p14:tracePt t="36503" x="5118100" y="3424238"/>
          <p14:tracePt t="36519" x="5051425" y="3424238"/>
          <p14:tracePt t="36536" x="4984750" y="3433763"/>
          <p14:tracePt t="36553" x="4935538" y="3449638"/>
          <p14:tracePt t="36570" x="4851400" y="3457575"/>
          <p14:tracePt t="36586" x="4802188" y="3475038"/>
          <p14:tracePt t="36603" x="4776788" y="3475038"/>
          <p14:tracePt t="36619" x="4760913" y="3490913"/>
          <p14:tracePt t="36636" x="4752975" y="3498850"/>
          <p14:tracePt t="36731" x="4760913" y="3498850"/>
          <p14:tracePt t="36739" x="4786313" y="3490913"/>
          <p14:tracePt t="36753" x="4818063" y="3490913"/>
          <p14:tracePt t="36769" x="4935538" y="3433763"/>
          <p14:tracePt t="36786" x="5051425" y="3400425"/>
          <p14:tracePt t="36803" x="5200650" y="3359150"/>
          <p14:tracePt t="36819" x="5316538" y="3333750"/>
          <p14:tracePt t="36836" x="5448300" y="3292475"/>
          <p14:tracePt t="36853" x="5514975" y="3267075"/>
          <p14:tracePt t="36869" x="5622925" y="3251200"/>
          <p14:tracePt t="36886" x="5715000" y="3251200"/>
          <p14:tracePt t="36903" x="5864225" y="3251200"/>
          <p14:tracePt t="36919" x="6088063" y="3251200"/>
          <p14:tracePt t="36935" x="6261100" y="3251200"/>
          <p14:tracePt t="36952" x="6411913" y="3233738"/>
          <p14:tracePt t="36969" x="6486525" y="3225800"/>
          <p14:tracePt t="36986" x="6569075" y="3225800"/>
          <p14:tracePt t="37002" x="6618288" y="3225800"/>
          <p14:tracePt t="37019" x="6659563" y="3225800"/>
          <p14:tracePt t="37036" x="6684963" y="3225800"/>
          <p14:tracePt t="37054" x="6726238" y="3225800"/>
          <p14:tracePt t="37069" x="6743700" y="3225800"/>
          <p14:tracePt t="37086" x="6751638" y="3225800"/>
          <p14:tracePt t="37103" x="6767513" y="3225800"/>
          <p14:tracePt t="37119" x="6792913" y="3225800"/>
          <p14:tracePt t="37136" x="6808788" y="3233738"/>
          <p14:tracePt t="37153" x="6818313" y="3233738"/>
          <p14:tracePt t="37171" x="6842125" y="3233738"/>
          <p14:tracePt t="37186" x="6875463" y="3233738"/>
          <p14:tracePt t="37218" x="6883400" y="3233738"/>
          <p14:tracePt t="37236" x="6900863" y="3233738"/>
          <p14:tracePt t="37268" x="6908800" y="3233738"/>
          <p14:tracePt t="37286" x="6924675" y="3233738"/>
          <p14:tracePt t="37318" x="6942138" y="3225800"/>
          <p14:tracePt t="37352" x="6950075" y="3225800"/>
          <p14:tracePt t="37385" x="6967538" y="3225800"/>
          <p14:tracePt t="37418" x="6975475" y="3225800"/>
          <p14:tracePt t="37452" x="6991350" y="3225800"/>
          <p14:tracePt t="38499" x="7008813" y="3225800"/>
          <p14:tracePt t="38506" x="7016750" y="3225800"/>
          <p14:tracePt t="38520" x="7058025" y="3225800"/>
          <p14:tracePt t="38536" x="7107238" y="3209925"/>
          <p14:tracePt t="38553" x="7165975" y="3200400"/>
          <p14:tracePt t="38570" x="7232650" y="3200400"/>
          <p14:tracePt t="38586" x="7307263" y="3184525"/>
          <p14:tracePt t="38603" x="7373938" y="3167063"/>
          <p14:tracePt t="38619" x="7431088" y="3167063"/>
          <p14:tracePt t="38636" x="7497763" y="3167063"/>
          <p14:tracePt t="38653" x="7539038" y="3167063"/>
          <p14:tracePt t="38669" x="7572375" y="3167063"/>
          <p14:tracePt t="38686" x="7605713" y="3167063"/>
          <p14:tracePt t="38702" x="7639050" y="3184525"/>
          <p14:tracePt t="38719" x="7680325" y="3184525"/>
          <p14:tracePt t="38736" x="7705725" y="3200400"/>
          <p14:tracePt t="38752" x="7737475" y="3200400"/>
          <p14:tracePt t="38769" x="7747000" y="3200400"/>
          <p14:tracePt t="38786" x="7762875" y="3200400"/>
          <p14:tracePt t="38802" x="7770813" y="3209925"/>
          <p14:tracePt t="38819" x="7788275" y="3209925"/>
          <p14:tracePt t="38836" x="7804150" y="3225800"/>
          <p14:tracePt t="38853" x="7812088" y="3225800"/>
          <p14:tracePt t="38869" x="7837488" y="3233738"/>
          <p14:tracePt t="38886" x="7854950" y="3233738"/>
          <p14:tracePt t="38902" x="7878763" y="3233738"/>
          <p14:tracePt t="38919" x="7904163" y="3233738"/>
          <p14:tracePt t="38936" x="7945438" y="3251200"/>
          <p14:tracePt t="38953" x="7970838" y="3251200"/>
          <p14:tracePt t="38969" x="8012113" y="3267075"/>
          <p14:tracePt t="38986" x="8069263" y="3267075"/>
          <p14:tracePt t="39002" x="8102600" y="3267075"/>
          <p14:tracePt t="39019" x="8135938" y="3267075"/>
          <p14:tracePt t="39036" x="8161338" y="3267075"/>
          <p14:tracePt t="39052" x="8169275" y="3267075"/>
          <p14:tracePt t="39069" x="8202613" y="3267075"/>
          <p14:tracePt t="39086" x="8210550" y="3267075"/>
          <p14:tracePt t="39102" x="8228013" y="3267075"/>
          <p14:tracePt t="39119" x="8251825" y="3267075"/>
          <p14:tracePt t="39136" x="8277225" y="3267075"/>
          <p14:tracePt t="39152" x="8293100" y="3267075"/>
          <p14:tracePt t="39170" x="8318500" y="3267075"/>
          <p14:tracePt t="39186" x="8335963" y="3267075"/>
          <p14:tracePt t="39203" x="8343900" y="3267075"/>
          <p14:tracePt t="39219" x="8359775" y="3267075"/>
          <p14:tracePt t="39236" x="8369300" y="3267075"/>
          <p14:tracePt t="39253" x="8401050" y="3267075"/>
          <p14:tracePt t="39270" x="8410575" y="3267075"/>
          <p14:tracePt t="39286" x="8426450" y="3267075"/>
          <p14:tracePt t="39303" x="8451850" y="3267075"/>
          <p14:tracePt t="39335" x="8467725" y="3267075"/>
          <p14:tracePt t="39385" x="8467725" y="3275013"/>
          <p14:tracePt t="43967" x="4030663" y="3092450"/>
          <p14:tracePt t="44086" x="3940175" y="3092450"/>
          <p14:tracePt t="44102" x="3832225" y="3101975"/>
          <p14:tracePt t="44120" x="3724275" y="3117850"/>
          <p14:tracePt t="44136" x="3624263" y="3143250"/>
          <p14:tracePt t="44152" x="3475038" y="3200400"/>
          <p14:tracePt t="44171" x="3292475" y="3233738"/>
          <p14:tracePt t="44186" x="3117850" y="3292475"/>
          <p14:tracePt t="44203" x="2944813" y="3333750"/>
          <p14:tracePt t="44219" x="2770188" y="3359150"/>
          <p14:tracePt t="44236" x="2613025" y="3367088"/>
          <p14:tracePt t="44253" x="2454275" y="3382963"/>
          <p14:tracePt t="44270" x="2305050" y="3382963"/>
          <p14:tracePt t="44286" x="2106613" y="3382963"/>
          <p14:tracePt t="44303" x="2039938" y="3382963"/>
          <p14:tracePt t="44320" x="1924050" y="3359150"/>
          <p14:tracePt t="44336" x="1766888" y="3300413"/>
          <p14:tracePt t="44353" x="1700213" y="3267075"/>
          <p14:tracePt t="44369" x="1617663" y="3233738"/>
          <p14:tracePt t="44386" x="1576388" y="3209925"/>
          <p14:tracePt t="44403" x="1550988" y="3200400"/>
          <p14:tracePt t="44419" x="1543050" y="3184525"/>
          <p14:tracePt t="44436" x="1525588" y="3184525"/>
          <p14:tracePt t="44452" x="1525588" y="3167063"/>
          <p14:tracePt t="44534" x="1525588" y="3184525"/>
          <p14:tracePt t="44554" x="1509713" y="3225800"/>
          <p14:tracePt t="44568" x="1509713" y="3251200"/>
          <p14:tracePt t="44587" x="1484313" y="3292475"/>
          <p14:tracePt t="44603" x="1484313" y="3316288"/>
          <p14:tracePt t="44620" x="1476375" y="3359150"/>
          <p14:tracePt t="44636" x="1460500" y="3400425"/>
          <p14:tracePt t="44653" x="1435100" y="3475038"/>
          <p14:tracePt t="44669" x="1417638" y="3524250"/>
          <p14:tracePt t="44686" x="1409700" y="3565525"/>
          <p14:tracePt t="44702" x="1393825" y="3590925"/>
          <p14:tracePt t="44719" x="1393825" y="3606800"/>
          <p14:tracePt t="44736" x="1376363" y="3606800"/>
          <p14:tracePt t="44752" x="1376363" y="3624263"/>
          <p14:tracePt t="44769" x="1368425" y="3632200"/>
          <p14:tracePt t="44786" x="1368425" y="3657600"/>
          <p14:tracePt t="44803" x="1352550" y="3673475"/>
          <p14:tracePt t="44819" x="1352550" y="3690938"/>
          <p14:tracePt t="44852" x="1352550" y="3698875"/>
          <p14:tracePt t="44869" x="1352550" y="3714750"/>
          <p14:tracePt t="44886" x="1343025" y="3722688"/>
          <p14:tracePt t="44903" x="1343025" y="3740150"/>
          <p14:tracePt t="44935" x="1343025" y="3756025"/>
          <p14:tracePt t="45018" x="1343025" y="3765550"/>
          <p14:tracePt t="45037" x="1327150" y="3765550"/>
          <p14:tracePt t="47720" x="1309688" y="3765550"/>
          <p14:tracePt t="47737" x="1285875" y="3765550"/>
          <p14:tracePt t="47753" x="1277938" y="3765550"/>
          <p14:tracePt t="47769" x="1219200" y="3756025"/>
          <p14:tracePt t="47786" x="1169988" y="3740150"/>
          <p14:tracePt t="47803" x="1128713" y="3722688"/>
          <p14:tracePt t="47819" x="1085850" y="3722688"/>
          <p14:tracePt t="47836" x="1062038" y="3714750"/>
          <p14:tracePt t="47852" x="1036638" y="3698875"/>
          <p14:tracePt t="47869" x="1011238" y="3690938"/>
          <p14:tracePt t="47886" x="977900" y="3690938"/>
          <p14:tracePt t="47903" x="969963" y="3673475"/>
          <p14:tracePt t="47919" x="954088" y="3673475"/>
          <p14:tracePt t="47936" x="946150" y="3657600"/>
          <p14:tracePt t="47953" x="928688" y="3657600"/>
          <p14:tracePt t="47969" x="912813" y="3657600"/>
          <p14:tracePt t="47986" x="903288" y="3657600"/>
          <p14:tracePt t="48003" x="887413" y="3657600"/>
          <p14:tracePt t="48019" x="879475" y="3657600"/>
          <p14:tracePt t="48068" x="862013" y="3657600"/>
          <p14:tracePt t="48102" x="846138" y="3657600"/>
          <p14:tracePt t="48119" x="846138" y="3673475"/>
          <p14:tracePt t="48136" x="838200" y="3673475"/>
          <p14:tracePt t="49162" x="3052763" y="3756025"/>
          <p14:tracePt t="49165" x="3094038" y="3756025"/>
          <p14:tracePt t="49173" x="3101975" y="3756025"/>
          <p14:tracePt t="49187" x="3117850" y="3756025"/>
          <p14:tracePt t="49203" x="3168650" y="3740150"/>
          <p14:tracePt t="49219" x="3192463" y="3740150"/>
          <p14:tracePt t="49236" x="3235325" y="3740150"/>
          <p14:tracePt t="49252" x="3292475" y="3740150"/>
          <p14:tracePt t="49269" x="3359150" y="3740150"/>
          <p14:tracePt t="49286" x="3384550" y="3740150"/>
          <p14:tracePt t="49303" x="3425825" y="3740150"/>
          <p14:tracePt t="49319" x="3433763" y="3740150"/>
          <p14:tracePt t="49336" x="3449638" y="3740150"/>
          <p14:tracePt t="49352" x="3459163" y="3740150"/>
          <p14:tracePt t="49568" x="3425825" y="3740150"/>
          <p14:tracePt t="49586" x="3341688" y="3740150"/>
          <p14:tracePt t="49603" x="3292475" y="3740150"/>
          <p14:tracePt t="49619" x="3225800" y="3740150"/>
          <p14:tracePt t="49636" x="3168650" y="3740150"/>
          <p14:tracePt t="49652" x="3101975" y="3740150"/>
          <p14:tracePt t="49669" x="3035300" y="3740150"/>
          <p14:tracePt t="49686" x="2986088" y="3740150"/>
          <p14:tracePt t="49703" x="2944813" y="3740150"/>
          <p14:tracePt t="49719" x="2919413" y="3740150"/>
          <p14:tracePt t="49735" x="2903538" y="3740150"/>
          <p14:tracePt t="49753" x="2894013" y="3740150"/>
          <p14:tracePt t="49885" x="2903538" y="3740150"/>
          <p14:tracePt t="49918" x="2919413" y="3740150"/>
          <p14:tracePt t="49936" x="2944813" y="3740150"/>
          <p14:tracePt t="49953" x="2968625" y="3740150"/>
          <p14:tracePt t="49969" x="3009900" y="3740150"/>
          <p14:tracePt t="49986" x="3060700" y="3740150"/>
          <p14:tracePt t="50002" x="3101975" y="3740150"/>
          <p14:tracePt t="50019" x="3143250" y="3740150"/>
          <p14:tracePt t="50036" x="3168650" y="3740150"/>
          <p14:tracePt t="50053" x="3209925" y="3740150"/>
          <p14:tracePt t="50069" x="3235325" y="3740150"/>
          <p14:tracePt t="50086" x="3259138" y="3740150"/>
          <p14:tracePt t="50103" x="3317875" y="3740150"/>
          <p14:tracePt t="50120" x="3384550" y="3756025"/>
          <p14:tracePt t="50136" x="3433763" y="3765550"/>
          <p14:tracePt t="50154" x="3459163" y="3765550"/>
          <p14:tracePt t="50170" x="3500438" y="3781425"/>
          <p14:tracePt t="50186" x="3524250" y="3781425"/>
          <p14:tracePt t="50203" x="3567113" y="3789363"/>
          <p14:tracePt t="51226" x="5159375" y="3806825"/>
          <p14:tracePt t="51229" x="5175250" y="3822700"/>
          <p14:tracePt t="51253" x="5183188" y="3822700"/>
          <p14:tracePt t="51270" x="5200650" y="3830638"/>
          <p14:tracePt t="51286" x="5216525" y="3830638"/>
          <p14:tracePt t="51319" x="5224463" y="3848100"/>
          <p14:tracePt t="51336" x="5241925" y="3848100"/>
          <p14:tracePt t="51352" x="5249863" y="3848100"/>
          <p14:tracePt t="51369" x="5267325" y="3848100"/>
          <p14:tracePt t="51386" x="5291138" y="3848100"/>
          <p14:tracePt t="51402" x="5308600" y="3848100"/>
          <p14:tracePt t="51419" x="5349875" y="3848100"/>
          <p14:tracePt t="51436" x="5373688" y="3848100"/>
          <p14:tracePt t="51452" x="5399088" y="3830638"/>
          <p14:tracePt t="51469" x="5416550" y="3830638"/>
          <p14:tracePt t="51486" x="5424488" y="3830638"/>
          <p14:tracePt t="51585" x="5383213" y="3822700"/>
          <p14:tracePt t="51604" x="5357813" y="3822700"/>
          <p14:tracePt t="51618" x="5291138" y="3822700"/>
          <p14:tracePt t="51637" x="5224463" y="3822700"/>
          <p14:tracePt t="51653" x="5183188" y="3822700"/>
          <p14:tracePt t="51669" x="5159375" y="3822700"/>
          <p14:tracePt t="51685" x="5149850" y="3822700"/>
          <p14:tracePt t="51703" x="5118100" y="3822700"/>
          <p14:tracePt t="51719" x="5108575" y="3822700"/>
          <p14:tracePt t="51736" x="5092700" y="3822700"/>
          <p14:tracePt t="51752" x="5084763" y="3822700"/>
          <p14:tracePt t="51769" x="5067300" y="3822700"/>
          <p14:tracePt t="51786" x="5051425" y="3822700"/>
          <p14:tracePt t="51802" x="5041900" y="3822700"/>
          <p14:tracePt t="51819" x="5026025" y="3822700"/>
          <p14:tracePt t="51836" x="5026025" y="3830638"/>
          <p14:tracePt t="51852" x="5018088" y="3830638"/>
          <p14:tracePt t="51869" x="5000625" y="3830638"/>
          <p14:tracePt t="51886" x="4984750" y="3830638"/>
          <p14:tracePt t="51935" x="4976813" y="3830638"/>
          <p14:tracePt t="52048" x="4959350" y="3830638"/>
          <p14:tracePt t="52137" x="4951413" y="3830638"/>
          <p14:tracePt t="59161" x="4976813" y="3830638"/>
          <p14:tracePt t="59176" x="5026025" y="3830638"/>
          <p14:tracePt t="59187" x="5067300" y="3830638"/>
          <p14:tracePt t="59203" x="5216525" y="3822700"/>
          <p14:tracePt t="59220" x="5316538" y="3789363"/>
          <p14:tracePt t="59236" x="5416550" y="3765550"/>
          <p14:tracePt t="59253" x="5514975" y="3740150"/>
          <p14:tracePt t="59269" x="5614988" y="3722688"/>
          <p14:tracePt t="59286" x="5664200" y="3722688"/>
          <p14:tracePt t="59303" x="5748338" y="3722688"/>
          <p14:tracePt t="59319" x="5813425" y="3722688"/>
          <p14:tracePt t="59336" x="5846763" y="3722688"/>
          <p14:tracePt t="59352" x="5880100" y="3722688"/>
          <p14:tracePt t="59369" x="5888038" y="3722688"/>
          <p14:tracePt t="59386" x="5905500" y="3722688"/>
          <p14:tracePt t="59403" x="5913438" y="3722688"/>
          <p14:tracePt t="59435" x="5930900" y="3722688"/>
          <p14:tracePt t="59453" x="5946775" y="3722688"/>
          <p14:tracePt t="59501" x="5954713" y="3722688"/>
          <p14:tracePt t="59519" x="5954713" y="3740150"/>
          <p14:tracePt t="59535" x="5972175" y="3740150"/>
          <p14:tracePt t="59568" x="5980113" y="3756025"/>
          <p14:tracePt t="59586" x="5995988" y="3756025"/>
          <p14:tracePt t="59602" x="6013450" y="3756025"/>
          <p14:tracePt t="59619" x="6037263" y="3756025"/>
          <p14:tracePt t="59636" x="6062663" y="3756025"/>
          <p14:tracePt t="59652" x="6088063" y="3765550"/>
          <p14:tracePt t="59669" x="6111875" y="3765550"/>
          <p14:tracePt t="59686" x="6154738" y="3781425"/>
          <p14:tracePt t="59703" x="6170613" y="3781425"/>
          <p14:tracePt t="59719" x="6196013" y="3781425"/>
          <p14:tracePt t="59736" x="6219825" y="3781425"/>
          <p14:tracePt t="59753" x="6245225" y="3781425"/>
          <p14:tracePt t="59770" x="6278563" y="3781425"/>
          <p14:tracePt t="59786" x="6327775" y="3781425"/>
          <p14:tracePt t="59802" x="6369050" y="3781425"/>
          <p14:tracePt t="60828" x="7373938" y="3582988"/>
          <p14:tracePt t="61184" x="7389813" y="3582988"/>
          <p14:tracePt t="61219" x="7405688" y="3582988"/>
          <p14:tracePt t="61236" x="7431088" y="3582988"/>
          <p14:tracePt t="61252" x="7456488" y="3582988"/>
          <p14:tracePt t="61269" x="7497763" y="3582988"/>
          <p14:tracePt t="61286" x="7564438" y="3565525"/>
          <p14:tracePt t="61303" x="7613650" y="3557588"/>
          <p14:tracePt t="61319" x="7654925" y="3541713"/>
          <p14:tracePt t="61336" x="7680325" y="3524250"/>
          <p14:tracePt t="61353" x="7705725" y="3524250"/>
          <p14:tracePt t="61369" x="7721600" y="3516313"/>
          <p14:tracePt t="61386" x="7721600" y="3498850"/>
          <p14:tracePt t="61673" x="7737475" y="3498850"/>
          <p14:tracePt t="61686" x="7747000" y="3498850"/>
          <p14:tracePt t="61702" x="7804150" y="3516313"/>
          <p14:tracePt t="61719" x="7870825" y="3524250"/>
          <p14:tracePt t="61736" x="7962900" y="3557588"/>
          <p14:tracePt t="61753" x="8053388" y="3565525"/>
          <p14:tracePt t="61769" x="8102600" y="3582988"/>
          <p14:tracePt t="61786" x="8186738" y="3590925"/>
          <p14:tracePt t="61803" x="8235950" y="3590925"/>
          <p14:tracePt t="61819" x="8293100" y="3606800"/>
          <p14:tracePt t="61836" x="8335963" y="3624263"/>
          <p14:tracePt t="61853" x="8369300" y="3624263"/>
          <p14:tracePt t="61869" x="8426450" y="3632200"/>
          <p14:tracePt t="62895" x="10218738" y="3632200"/>
          <p14:tracePt t="62898" x="10242550" y="3632200"/>
          <p14:tracePt t="62906" x="10250488" y="3632200"/>
          <p14:tracePt t="62920" x="10267950" y="3632200"/>
          <p14:tracePt t="62936" x="10283825" y="3648075"/>
          <p14:tracePt t="62953" x="10293350" y="3657600"/>
          <p14:tracePt t="62969" x="10309225" y="3657600"/>
          <p14:tracePt t="62986" x="10334625" y="3673475"/>
          <p14:tracePt t="63003" x="10350500" y="3673475"/>
          <p14:tracePt t="63019" x="10358438" y="3690938"/>
          <p14:tracePt t="63036" x="10375900" y="3698875"/>
          <p14:tracePt t="63068" x="10383838" y="3698875"/>
          <p14:tracePt t="63134" x="10401300" y="3714750"/>
          <p14:tracePt t="63718" x="10383838" y="3714750"/>
          <p14:tracePt t="65256" x="10375900" y="3714750"/>
          <p14:tracePt t="65270" x="10334625" y="3714750"/>
          <p14:tracePt t="65286" x="10226675" y="3714750"/>
          <p14:tracePt t="66293" x="6659563" y="3457575"/>
          <p14:tracePt t="66521" x="6577013" y="3457575"/>
          <p14:tracePt t="66536" x="6510338" y="3449638"/>
          <p14:tracePt t="66553" x="6378575" y="3449638"/>
          <p14:tracePt t="67578" x="315913" y="3897313"/>
          <p14:tracePt t="67581" x="290513" y="3897313"/>
          <p14:tracePt t="67588" x="282575" y="3897313"/>
          <p14:tracePt t="67603" x="265113" y="3897313"/>
          <p14:tracePt t="67619" x="249238" y="3897313"/>
          <p14:tracePt t="67636" x="241300" y="3897313"/>
          <p14:tracePt t="67652" x="223838" y="3889375"/>
          <p14:tracePt t="67669" x="215900" y="3889375"/>
          <p14:tracePt t="67686" x="198438" y="3871913"/>
          <p14:tracePt t="67703" x="182563" y="3871913"/>
          <p14:tracePt t="67719" x="174625" y="3871913"/>
          <p14:tracePt t="67736" x="174625" y="3856038"/>
          <p14:tracePt t="67753" x="157163" y="3856038"/>
          <p14:tracePt t="67817" x="157163" y="3848100"/>
          <p14:tracePt t="68255" x="174625" y="3848100"/>
          <p14:tracePt t="68270" x="215900" y="3848100"/>
          <p14:tracePt t="68286" x="315913" y="3848100"/>
          <p14:tracePt t="68303" x="530225" y="3848100"/>
          <p14:tracePt t="68319" x="879475" y="3806825"/>
          <p14:tracePt t="68336" x="1301750" y="3722688"/>
          <p14:tracePt t="68353" x="1924050" y="3648075"/>
          <p14:tracePt t="68369" x="2098675" y="3632200"/>
          <p14:tracePt t="68386" x="2438400" y="3632200"/>
          <p14:tracePt t="68403" x="2762250" y="3632200"/>
          <p14:tracePt t="68419" x="2919413" y="3657600"/>
          <p14:tracePt t="68436" x="3009900" y="3690938"/>
          <p14:tracePt t="68453" x="3094038" y="3714750"/>
          <p14:tracePt t="68469" x="3143250" y="3740150"/>
          <p14:tracePt t="68486" x="3160713" y="3740150"/>
          <p14:tracePt t="68503" x="3168650" y="3756025"/>
          <p14:tracePt t="68535" x="3184525" y="3756025"/>
          <p14:tracePt t="68552" x="3192463" y="3756025"/>
          <p14:tracePt t="68569" x="3209925" y="3756025"/>
          <p14:tracePt t="68602" x="3225800" y="3756025"/>
          <p14:tracePt t="68635" x="3235325" y="3756025"/>
          <p14:tracePt t="68669" x="3259138" y="3756025"/>
          <p14:tracePt t="69696" x="3922713" y="3740150"/>
          <p14:tracePt t="69698" x="3724275" y="3806825"/>
          <p14:tracePt t="69707" x="3657600" y="3830638"/>
          <p14:tracePt t="69720" x="3582988" y="3848100"/>
          <p14:tracePt t="69736" x="3449638" y="3856038"/>
          <p14:tracePt t="69753" x="3325813" y="3856038"/>
          <p14:tracePt t="69769" x="3225800" y="3871913"/>
          <p14:tracePt t="69786" x="3127375" y="3897313"/>
          <p14:tracePt t="69803" x="3076575" y="3914775"/>
          <p14:tracePt t="69820" x="3009900" y="3938588"/>
          <p14:tracePt t="69836" x="2960688" y="3963988"/>
          <p14:tracePt t="69853" x="2919413" y="3989388"/>
          <p14:tracePt t="69870" x="2870200" y="4021138"/>
          <p14:tracePt t="69886" x="2852738" y="4030663"/>
          <p14:tracePt t="69902" x="2811463" y="4046538"/>
          <p14:tracePt t="69919" x="2786063" y="4054475"/>
          <p14:tracePt t="69936" x="2786063" y="4071938"/>
          <p14:tracePt t="69952" x="2762250" y="4087813"/>
          <p14:tracePt t="69969" x="2744788" y="4097338"/>
          <p14:tracePt t="69986" x="2736850" y="4113213"/>
          <p14:tracePt t="70003" x="2720975" y="4121150"/>
          <p14:tracePt t="70019" x="2703513" y="4138613"/>
          <p14:tracePt t="70036" x="2679700" y="4162425"/>
          <p14:tracePt t="70052" x="2654300" y="4187825"/>
          <p14:tracePt t="70069" x="2628900" y="4229100"/>
          <p14:tracePt t="70086" x="2603500" y="4270375"/>
          <p14:tracePt t="70102" x="2587625" y="4295775"/>
          <p14:tracePt t="70119" x="2562225" y="4337050"/>
          <p14:tracePt t="70136" x="2538413" y="4386263"/>
          <p14:tracePt t="70153" x="2538413" y="4403725"/>
          <p14:tracePt t="70170" x="2520950" y="4419600"/>
          <p14:tracePt t="70186" x="2505075" y="4427538"/>
          <p14:tracePt t="70218" x="2497138" y="4427538"/>
          <p14:tracePt t="74881" x="3127375" y="4419600"/>
          <p14:tracePt t="74890" x="3143250" y="4419600"/>
          <p14:tracePt t="74904" x="3160713" y="4419600"/>
          <p14:tracePt t="74920" x="3168650" y="4419600"/>
          <p14:tracePt t="74936" x="3184525" y="4419600"/>
          <p14:tracePt t="74953" x="3192463" y="4419600"/>
          <p14:tracePt t="74969" x="3209925" y="4427538"/>
          <p14:tracePt t="74986" x="3225800" y="4427538"/>
          <p14:tracePt t="75003" x="3235325" y="4427538"/>
          <p14:tracePt t="75035" x="3251200" y="4427538"/>
          <p14:tracePt t="75068" x="3251200" y="4445000"/>
          <p14:tracePt t="75086" x="3259138" y="4445000"/>
          <p14:tracePt t="75102" x="3259138" y="4452938"/>
          <p14:tracePt t="75119" x="3276600" y="4452938"/>
          <p14:tracePt t="75227" x="3276600" y="4470400"/>
          <p14:tracePt t="75268" x="3259138" y="4486275"/>
          <p14:tracePt t="75318" x="3251200" y="4494213"/>
          <p14:tracePt t="75502" x="3235325" y="4494213"/>
          <p14:tracePt t="75575" x="3235325" y="4511675"/>
          <p14:tracePt t="75652" x="3251200" y="4519613"/>
          <p14:tracePt t="75685" x="3259138" y="4535488"/>
          <p14:tracePt t="75718" x="3259138" y="4552950"/>
          <p14:tracePt t="75736" x="3259138" y="4576763"/>
          <p14:tracePt t="75753" x="3259138" y="4586288"/>
          <p14:tracePt t="75769" x="3259138" y="4602163"/>
          <p14:tracePt t="75786" x="3259138" y="4619625"/>
          <p14:tracePt t="75802" x="3251200" y="4627563"/>
          <p14:tracePt t="75819" x="3235325" y="4643438"/>
          <p14:tracePt t="75836" x="3225800" y="4643438"/>
          <p14:tracePt t="75852" x="3225800" y="4651375"/>
          <p14:tracePt t="75891" x="3225800" y="4668838"/>
          <p14:tracePt t="75952" x="3251200" y="4668838"/>
          <p14:tracePt t="75970" x="3276600" y="4651375"/>
          <p14:tracePt t="75984" x="3300413" y="4643438"/>
          <p14:tracePt t="77017" x="4271963" y="4535488"/>
          <p14:tracePt t="77028" x="4421188" y="4535488"/>
          <p14:tracePt t="77038" x="4495800" y="4535488"/>
          <p14:tracePt t="77053" x="4586288" y="4535488"/>
          <p14:tracePt t="77069" x="4686300" y="4535488"/>
          <p14:tracePt t="77086" x="4735513" y="4535488"/>
          <p14:tracePt t="77102" x="4776788" y="4535488"/>
          <p14:tracePt t="77119" x="4818063" y="4552950"/>
          <p14:tracePt t="77136" x="4843463" y="4560888"/>
          <p14:tracePt t="77152" x="4868863" y="4576763"/>
          <p14:tracePt t="77169" x="4892675" y="4576763"/>
          <p14:tracePt t="77186" x="4910138" y="4586288"/>
          <p14:tracePt t="77203" x="4935538" y="4586288"/>
          <p14:tracePt t="77219" x="4951413" y="4586288"/>
          <p14:tracePt t="77235" x="4959350" y="4602163"/>
          <p14:tracePt t="77253" x="4976813" y="4602163"/>
          <p14:tracePt t="77269" x="5000625" y="4619625"/>
          <p14:tracePt t="77286" x="5018088" y="4619625"/>
          <p14:tracePt t="77303" x="5026025" y="4619625"/>
          <p14:tracePt t="77319" x="5041900" y="4619625"/>
          <p14:tracePt t="77335" x="5041900" y="4627563"/>
          <p14:tracePt t="77352" x="5051425" y="4627563"/>
          <p14:tracePt t="77369" x="5067300" y="4627563"/>
          <p14:tracePt t="77401" x="5084763" y="4627563"/>
          <p14:tracePt t="77419" x="5092700" y="4627563"/>
          <p14:tracePt t="77658" x="5092700" y="4643438"/>
          <p14:tracePt t="78551" x="5108575" y="4643438"/>
          <p14:tracePt t="78570" x="5159375" y="4643438"/>
          <p14:tracePt t="78586" x="5241925" y="4619625"/>
          <p14:tracePt t="78603" x="5316538" y="4602163"/>
          <p14:tracePt t="79629" x="8293100" y="4121150"/>
          <p14:tracePt t="79639" x="8302625" y="4121150"/>
          <p14:tracePt t="79654" x="8343900" y="4113213"/>
          <p14:tracePt t="79670" x="8385175" y="4113213"/>
          <p14:tracePt t="79686" x="8401050" y="4113213"/>
          <p14:tracePt t="79703" x="8434388" y="4113213"/>
          <p14:tracePt t="79719" x="8467725" y="4113213"/>
          <p14:tracePt t="79736" x="8501063" y="4113213"/>
          <p14:tracePt t="79752" x="8534400" y="4113213"/>
          <p14:tracePt t="79769" x="8559800" y="4113213"/>
          <p14:tracePt t="79786" x="8567738" y="4113213"/>
          <p14:tracePt t="79802" x="8583613" y="4121150"/>
          <p14:tracePt t="79835" x="8601075" y="4121150"/>
          <p14:tracePt t="79853" x="8609013" y="4138613"/>
          <p14:tracePt t="79869" x="8624888" y="4138613"/>
          <p14:tracePt t="79886" x="8634413" y="4138613"/>
          <p14:tracePt t="79902" x="8650288" y="4154488"/>
          <p14:tracePt t="80001" x="8650288" y="4162425"/>
          <p14:tracePt t="80019" x="8650288" y="4179888"/>
          <p14:tracePt t="80052" x="8650288" y="4187825"/>
          <p14:tracePt t="80069" x="8634413" y="4203700"/>
          <p14:tracePt t="80086" x="8624888" y="4229100"/>
          <p14:tracePt t="80102" x="8601075" y="4254500"/>
          <p14:tracePt t="80119" x="8583613" y="4287838"/>
          <p14:tracePt t="80136" x="8559800" y="4295775"/>
          <p14:tracePt t="80152" x="8534400" y="4321175"/>
          <p14:tracePt t="80170" x="8501063" y="4352925"/>
          <p14:tracePt t="80186" x="8475663" y="4362450"/>
          <p14:tracePt t="80202" x="8451850" y="4386263"/>
          <p14:tracePt t="80219" x="8434388" y="4403725"/>
          <p14:tracePt t="80236" x="8410575" y="4419600"/>
          <p14:tracePt t="80253" x="8401050" y="4419600"/>
          <p14:tracePt t="80269" x="8401050" y="4427538"/>
          <p14:tracePt t="80286" x="8385175" y="4427538"/>
          <p14:tracePt t="80303" x="8369300" y="4445000"/>
          <p14:tracePt t="80319" x="8359775" y="4445000"/>
          <p14:tracePt t="80336" x="8359775" y="4452938"/>
          <p14:tracePt t="93131" x="4868863" y="3359150"/>
          <p14:tracePt t="93139" x="4851400" y="3359150"/>
          <p14:tracePt t="93153" x="4851400" y="3341688"/>
          <p14:tracePt t="93169" x="4843463" y="3333750"/>
          <p14:tracePt t="93186" x="4827588" y="3316288"/>
          <p14:tracePt t="93203" x="4818063" y="3300413"/>
          <p14:tracePt t="93219" x="4802188" y="3292475"/>
          <p14:tracePt t="93252" x="4786313" y="3292475"/>
          <p14:tracePt t="93269" x="4786313" y="3275013"/>
          <p14:tracePt t="93302" x="4786313" y="3267075"/>
          <p14:tracePt t="93319" x="4786313" y="3225800"/>
          <p14:tracePt t="93336" x="4786313" y="3209925"/>
          <p14:tracePt t="93352" x="4786313" y="3167063"/>
          <p14:tracePt t="93369" x="4786313" y="3143250"/>
          <p14:tracePt t="93386" x="4786313" y="3101975"/>
          <p14:tracePt t="93402" x="4786313" y="3092450"/>
          <p14:tracePt t="93435" x="4802188" y="3092450"/>
          <p14:tracePt t="93452" x="4802188" y="3076575"/>
          <p14:tracePt t="93522" x="4818063" y="3076575"/>
          <p14:tracePt t="93651" x="4802188" y="3076575"/>
          <p14:tracePt t="93701" x="4802188" y="3092450"/>
          <p14:tracePt t="93719" x="4802188" y="3101975"/>
          <p14:tracePt t="93736" x="4786313" y="3117850"/>
          <p14:tracePt t="93752" x="4786313" y="3143250"/>
          <p14:tracePt t="93769" x="4776788" y="3159125"/>
          <p14:tracePt t="93786" x="4776788" y="3167063"/>
          <p14:tracePt t="93802" x="4776788" y="3184525"/>
          <p14:tracePt t="93819" x="4776788" y="3209925"/>
          <p14:tracePt t="94389" x="4752975" y="3209925"/>
          <p14:tracePt t="94403" x="4719638" y="3209925"/>
          <p14:tracePt t="94419" x="4686300" y="3209925"/>
          <p14:tracePt t="94436" x="4603750" y="3209925"/>
          <p14:tracePt t="95463" x="2894013" y="4187825"/>
          <p14:tracePt t="95476" x="2878138" y="4154488"/>
          <p14:tracePt t="95487" x="2852738" y="4138613"/>
          <p14:tracePt t="95503" x="2811463" y="4097338"/>
          <p14:tracePt t="95519" x="2762250" y="4046538"/>
          <p14:tracePt t="95535" x="2703513" y="4005263"/>
          <p14:tracePt t="95553" x="2654300" y="3963988"/>
          <p14:tracePt t="95569" x="2587625" y="3922713"/>
          <p14:tracePt t="95586" x="2538413" y="3897313"/>
          <p14:tracePt t="95602" x="2479675" y="3871913"/>
          <p14:tracePt t="95619" x="2438400" y="3856038"/>
          <p14:tracePt t="95636" x="2405063" y="3856038"/>
          <p14:tracePt t="95652" x="2363788" y="3856038"/>
          <p14:tracePt t="95669" x="2322513" y="3848100"/>
          <p14:tracePt t="95685" x="2281238" y="3848100"/>
          <p14:tracePt t="95703" x="2230438" y="3848100"/>
          <p14:tracePt t="95719" x="2214563" y="3848100"/>
          <p14:tracePt t="95736" x="2206625" y="3848100"/>
          <p14:tracePt t="95752" x="2189163" y="3848100"/>
          <p14:tracePt t="95834" x="2189163" y="3830638"/>
          <p14:tracePt t="95852" x="2214563" y="3789363"/>
          <p14:tracePt t="95869" x="2281238" y="3722688"/>
          <p14:tracePt t="95885" x="2347913" y="3648075"/>
          <p14:tracePt t="95902" x="2413000" y="3557588"/>
          <p14:tracePt t="95919" x="2471738" y="3498850"/>
          <p14:tracePt t="95936" x="2562225" y="3408363"/>
          <p14:tracePt t="95953" x="2613025" y="3341688"/>
          <p14:tracePt t="95969" x="2670175" y="3292475"/>
          <p14:tracePt t="95986" x="2736850" y="3233738"/>
          <p14:tracePt t="96003" x="2811463" y="3167063"/>
          <p14:tracePt t="96019" x="2852738" y="3135313"/>
          <p14:tracePt t="96036" x="2903538" y="3092450"/>
          <p14:tracePt t="96053" x="2944813" y="3051175"/>
          <p14:tracePt t="96069" x="2986088" y="3009900"/>
          <p14:tracePt t="96085" x="3009900" y="3001963"/>
          <p14:tracePt t="96102" x="3027363" y="2986088"/>
          <p14:tracePt t="96135" x="3035300" y="2986088"/>
          <p14:tracePt t="96186" x="3052763" y="2986088"/>
          <p14:tracePt t="96202" x="3052763" y="2968625"/>
          <p14:tracePt t="96219" x="3060700" y="2968625"/>
          <p14:tracePt t="96251" x="3076575" y="2960688"/>
          <p14:tracePt t="96285" x="3094038" y="2960688"/>
          <p14:tracePt t="96303" x="3117850" y="2943225"/>
          <p14:tracePt t="96335" x="3143250" y="2935288"/>
          <p14:tracePt t="96368" x="3160713" y="2935288"/>
          <p14:tracePt t="96386" x="3168650" y="2919413"/>
          <p14:tracePt t="96402" x="3184525" y="2919413"/>
          <p14:tracePt t="96419" x="3192463" y="2901950"/>
          <p14:tracePt t="96435" x="3225800" y="2901950"/>
          <p14:tracePt t="96468" x="3235325" y="2901950"/>
          <p14:tracePt t="96501" x="3251200" y="2901950"/>
          <p14:tracePt t="96617" x="3235325" y="29019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4294967295"/>
          </p:nvPr>
        </p:nvSpPr>
        <p:spPr>
          <a:xfrm>
            <a:off x="1318009" y="994641"/>
            <a:ext cx="9555982" cy="430887"/>
          </a:xfrm>
        </p:spPr>
        <p:txBody>
          <a:bodyPr/>
          <a:lstStyle/>
          <a:p>
            <a:pPr>
              <a:buNone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Chemical Equilibrium ‒ 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Reversible Reactions</a:t>
            </a:r>
            <a:endParaRPr lang="zh-CN" altLang="en-US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5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Equilibrium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1126"/>
            <a:ext cx="12192000" cy="2545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3165" y="4508210"/>
            <a:ext cx="37176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molecules of hydrogen react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one of nitrogen to form two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ammonia. So if you put the correct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 of nitrogen and hydrogen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a closed container …</a:t>
            </a:r>
            <a:endParaRPr lang="en-US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48018" y="4508210"/>
            <a:ext cx="34959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will it all turn into ammonia?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 Once a certain amount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ammonia is formed, the system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reaches a state of </a:t>
            </a:r>
            <a:r>
              <a:rPr lang="en-US" sz="1800" b="1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</a:p>
          <a:p>
            <a:pPr algn="l"/>
            <a:r>
              <a:rPr lang="en-US" sz="1800" b="1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From then on …</a:t>
            </a:r>
            <a:endParaRPr lang="en-US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79164" y="4508210"/>
            <a:ext cx="34959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every time two ammonia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 form, another two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down into nitrogen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hydrogen. So the level of ammonia remains unchanged.</a:t>
            </a:r>
            <a:endParaRPr lang="en-US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81E15B17-604C-A74F-41FF-FD21D1286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88"/>
    </mc:Choice>
    <mc:Fallback>
      <p:transition spd="slow" advTm="20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4" x="3235325" y="2919413"/>
          <p14:tracePt t="1648" x="3259138" y="2943225"/>
          <p14:tracePt t="1664" x="3292475" y="2968625"/>
          <p14:tracePt t="1680" x="3359150" y="3051175"/>
          <p14:tracePt t="1696" x="3475038" y="3143250"/>
          <p14:tracePt t="1713" x="3716338" y="3316288"/>
          <p14:tracePt t="1730" x="3873500" y="3424238"/>
          <p14:tracePt t="1746" x="4005263" y="3524250"/>
          <p14:tracePt t="1763" x="4113213" y="3632200"/>
          <p14:tracePt t="1780" x="4187825" y="3722688"/>
          <p14:tracePt t="1796" x="4246563" y="3830638"/>
          <p14:tracePt t="1813" x="4287838" y="3897313"/>
          <p14:tracePt t="1830" x="4321175" y="3963988"/>
          <p14:tracePt t="1847" x="4337050" y="4005263"/>
          <p14:tracePt t="1863" x="4354513" y="4046538"/>
          <p14:tracePt t="1880" x="4354513" y="4054475"/>
          <p14:tracePt t="1912" x="4354513" y="4071938"/>
          <p14:tracePt t="1954" x="4337050" y="4071938"/>
          <p14:tracePt t="1979" x="4313238" y="4046538"/>
          <p14:tracePt t="1997" x="4287838" y="4005263"/>
          <p14:tracePt t="2013" x="4246563" y="3963988"/>
          <p14:tracePt t="2030" x="4229100" y="3914775"/>
          <p14:tracePt t="2046" x="4221163" y="3848100"/>
          <p14:tracePt t="2063" x="4205288" y="3756025"/>
          <p14:tracePt t="2080" x="4179888" y="3648075"/>
          <p14:tracePt t="2096" x="4164013" y="3516313"/>
          <p14:tracePt t="2113" x="4154488" y="3424238"/>
          <p14:tracePt t="2130" x="4138613" y="3333750"/>
          <p14:tracePt t="2146" x="4138613" y="3275013"/>
          <p14:tracePt t="2163" x="4138613" y="3267075"/>
          <p14:tracePt t="2180" x="4138613" y="3251200"/>
          <p14:tracePt t="2196" x="4138613" y="3233738"/>
          <p14:tracePt t="2213" x="4138613" y="3225800"/>
          <p14:tracePt t="2245" x="4122738" y="3209925"/>
          <p14:tracePt t="2279" x="4122738" y="3200400"/>
          <p14:tracePt t="3146" x="4122738" y="3184525"/>
          <p14:tracePt t="3164" x="4113213" y="3159125"/>
          <p14:tracePt t="3180" x="4089400" y="3068638"/>
          <p14:tracePt t="3197" x="4071938" y="2960688"/>
          <p14:tracePt t="4223" x="4048125" y="946150"/>
          <p14:tracePt t="4234" x="3981450" y="812800"/>
          <p14:tracePt t="4247" x="3963988" y="771525"/>
          <p14:tracePt t="4263" x="3940175" y="704850"/>
          <p14:tracePt t="4280" x="3914775" y="596900"/>
          <p14:tracePt t="4297" x="3889375" y="506413"/>
          <p14:tracePt t="4313" x="3856038" y="422275"/>
          <p14:tracePt t="4330" x="3848100" y="347663"/>
          <p14:tracePt t="4347" x="3832225" y="265113"/>
          <p14:tracePt t="4363" x="3806825" y="198438"/>
          <p14:tracePt t="4380" x="3790950" y="174625"/>
          <p14:tracePt t="4396" x="3781425" y="149225"/>
          <p14:tracePt t="4413" x="3781425" y="115888"/>
          <p14:tracePt t="4430" x="3781425" y="107950"/>
          <p14:tracePt t="4462" x="3765550" y="90488"/>
          <p14:tracePt t="4512" x="3765550" y="82550"/>
          <p14:tracePt t="4545" x="3757613" y="82550"/>
          <p14:tracePt t="4579" x="3740150" y="90488"/>
          <p14:tracePt t="4597" x="3724275" y="149225"/>
          <p14:tracePt t="4613" x="3716338" y="215900"/>
          <p14:tracePt t="4630" x="3673475" y="306388"/>
          <p14:tracePt t="4647" x="3649663" y="381000"/>
          <p14:tracePt t="4663" x="3608388" y="465138"/>
          <p14:tracePt t="4680" x="3541713" y="596900"/>
          <p14:tracePt t="4697" x="3500438" y="688975"/>
          <p14:tracePt t="4713" x="3475038" y="754063"/>
          <p14:tracePt t="4729" x="3433763" y="820738"/>
          <p14:tracePt t="4746" x="3408363" y="862013"/>
          <p14:tracePt t="4763" x="3384550" y="912813"/>
          <p14:tracePt t="4780" x="3367088" y="946150"/>
          <p14:tracePt t="4797" x="3341688" y="977900"/>
          <p14:tracePt t="4813" x="3325813" y="1011238"/>
          <p14:tracePt t="4830" x="3317875" y="1020763"/>
          <p14:tracePt t="4846" x="3300413" y="1044575"/>
          <p14:tracePt t="4863" x="3292475" y="1044575"/>
          <p14:tracePt t="4880" x="3292475" y="1062038"/>
          <p14:tracePt t="4912" x="3276600" y="1077913"/>
          <p14:tracePt t="4930" x="3259138" y="1077913"/>
          <p14:tracePt t="4979" x="3251200" y="1077913"/>
          <p14:tracePt t="5045" x="3235325" y="1085850"/>
          <p14:tracePt t="5095" x="3235325" y="1103313"/>
          <p14:tracePt t="5113" x="3225800" y="1111250"/>
          <p14:tracePt t="5129" x="3209925" y="1127125"/>
          <p14:tracePt t="5146" x="3209925" y="1144588"/>
          <p14:tracePt t="5163" x="3209925" y="1169988"/>
          <p14:tracePt t="5179" x="3209925" y="1177925"/>
          <p14:tracePt t="5196" x="3209925" y="1193800"/>
          <p14:tracePt t="5229" x="3209925" y="1211263"/>
          <p14:tracePt t="8354" x="3259138" y="1211263"/>
          <p14:tracePt t="8367" x="3341688" y="1219200"/>
          <p14:tracePt t="8385" x="3492500" y="1235075"/>
          <p14:tracePt t="8401" x="3716338" y="1260475"/>
          <p14:tracePt t="8414" x="3781425" y="1260475"/>
          <p14:tracePt t="8430" x="3898900" y="1260475"/>
          <p14:tracePt t="8447" x="4113213" y="1260475"/>
          <p14:tracePt t="8463" x="4287838" y="1260475"/>
          <p14:tracePt t="8480" x="4454525" y="1285875"/>
          <p14:tracePt t="8496" x="4652963" y="1368425"/>
          <p14:tracePt t="8513" x="4818063" y="1435100"/>
          <p14:tracePt t="8530" x="4910138" y="1476375"/>
          <p14:tracePt t="8547" x="5018088" y="1500188"/>
          <p14:tracePt t="8563" x="5026025" y="1509713"/>
          <p14:tracePt t="8580" x="5051425" y="1509713"/>
          <p14:tracePt t="8928" x="5067300" y="1509713"/>
          <p14:tracePt t="8947" x="5084763" y="1509713"/>
          <p14:tracePt t="8963" x="5118100" y="1509713"/>
          <p14:tracePt t="8980" x="5159375" y="1509713"/>
          <p14:tracePt t="8996" x="5200650" y="1509713"/>
          <p14:tracePt t="10023" x="5888038" y="1350963"/>
          <p14:tracePt t="10145" x="5930900" y="1350963"/>
          <p14:tracePt t="10163" x="5995988" y="1343025"/>
          <p14:tracePt t="10180" x="6111875" y="1309688"/>
          <p14:tracePt t="10196" x="6311900" y="1235075"/>
          <p14:tracePt t="10213" x="6486525" y="1177925"/>
          <p14:tracePt t="10229" x="6684963" y="1127125"/>
          <p14:tracePt t="10246" x="6908800" y="1111250"/>
          <p14:tracePt t="10263" x="7107238" y="1111250"/>
          <p14:tracePt t="10280" x="7215188" y="1111250"/>
          <p14:tracePt t="10296" x="7323138" y="1111250"/>
          <p14:tracePt t="10313" x="7389813" y="1111250"/>
          <p14:tracePt t="10330" x="7439025" y="1111250"/>
          <p14:tracePt t="10346" x="7472363" y="1111250"/>
          <p14:tracePt t="10363" x="7505700" y="1127125"/>
          <p14:tracePt t="10380" x="7523163" y="1127125"/>
          <p14:tracePt t="10396" x="7546975" y="1144588"/>
          <p14:tracePt t="10413" x="7572375" y="1144588"/>
          <p14:tracePt t="10429" x="7605713" y="1144588"/>
          <p14:tracePt t="10462" x="7613650" y="1144588"/>
          <p14:tracePt t="10479" x="7631113" y="1144588"/>
          <p14:tracePt t="10512" x="7639050" y="1152525"/>
          <p14:tracePt t="10530" x="7654925" y="1152525"/>
          <p14:tracePt t="10546" x="7654925" y="1169988"/>
          <p14:tracePt t="10563" x="7672388" y="1169988"/>
          <p14:tracePt t="10580" x="7672388" y="1177925"/>
          <p14:tracePt t="10596" x="7680325" y="1177925"/>
          <p14:tracePt t="10613" x="7680325" y="1193800"/>
          <p14:tracePt t="10630" x="7680325" y="1211263"/>
          <p14:tracePt t="10647" x="7680325" y="1219200"/>
          <p14:tracePt t="10663" x="7680325" y="1235075"/>
          <p14:tracePt t="10680" x="7680325" y="1244600"/>
          <p14:tracePt t="10712" x="7680325" y="1276350"/>
          <p14:tracePt t="10745" x="7680325" y="1285875"/>
          <p14:tracePt t="10763" x="7680325" y="1301750"/>
          <p14:tracePt t="10779" x="7680325" y="1309688"/>
          <p14:tracePt t="10796" x="7672388" y="1309688"/>
          <p14:tracePt t="10813" x="7672388" y="1327150"/>
          <p14:tracePt t="10845" x="7654925" y="1343025"/>
          <p14:tracePt t="10879" x="7654925" y="1350963"/>
          <p14:tracePt t="10896" x="7639050" y="1350963"/>
          <p14:tracePt t="10913" x="7631113" y="1368425"/>
          <p14:tracePt t="10930" x="7613650" y="1376363"/>
          <p14:tracePt t="10947" x="7605713" y="1393825"/>
          <p14:tracePt t="10963" x="7588250" y="1393825"/>
          <p14:tracePt t="10980" x="7572375" y="1409700"/>
          <p14:tracePt t="10997" x="7539038" y="1435100"/>
          <p14:tracePt t="11013" x="7480300" y="1458913"/>
          <p14:tracePt t="11030" x="7439025" y="1476375"/>
          <p14:tracePt t="11046" x="7348538" y="1500188"/>
          <p14:tracePt t="11063" x="7281863" y="1525588"/>
          <p14:tracePt t="12091" x="1749425" y="4452938"/>
          <p14:tracePt t="12325" x="1741488" y="4452938"/>
          <p14:tracePt t="12333" x="1641475" y="4511675"/>
          <p14:tracePt t="12346" x="1543050" y="4576763"/>
          <p14:tracePt t="12363" x="1352550" y="4684713"/>
          <p14:tracePt t="12380" x="1169988" y="4784725"/>
          <p14:tracePt t="12397" x="1020763" y="4843463"/>
          <p14:tracePt t="12413" x="771525" y="4933950"/>
          <p14:tracePt t="12430" x="506413" y="4959350"/>
          <p14:tracePt t="12446" x="447675" y="4959350"/>
          <p14:tracePt t="12463" x="381000" y="4951413"/>
          <p14:tracePt t="12479" x="315913" y="4884738"/>
          <p14:tracePt t="12496" x="306388" y="4776788"/>
          <p14:tracePt t="12513" x="306388" y="4668838"/>
          <p14:tracePt t="12530" x="357188" y="4519613"/>
          <p14:tracePt t="12546" x="439738" y="4352925"/>
          <p14:tracePt t="12563" x="506413" y="4179888"/>
          <p14:tracePt t="12579" x="581025" y="4005263"/>
          <p14:tracePt t="12596" x="647700" y="3856038"/>
          <p14:tracePt t="12613" x="704850" y="3756025"/>
          <p14:tracePt t="12630" x="746125" y="3657600"/>
          <p14:tracePt t="12646" x="796925" y="3565525"/>
          <p14:tracePt t="12663" x="838200" y="3490913"/>
          <p14:tracePt t="12680" x="887413" y="3400425"/>
          <p14:tracePt t="12696" x="954088" y="3316288"/>
          <p14:tracePt t="12713" x="995363" y="3251200"/>
          <p14:tracePt t="12730" x="1044575" y="3200400"/>
          <p14:tracePt t="12746" x="1085850" y="3159125"/>
          <p14:tracePt t="12763" x="1103313" y="3143250"/>
          <p14:tracePt t="12780" x="1111250" y="3135313"/>
          <p14:tracePt t="12819" x="1128713" y="3135313"/>
          <p14:tracePt t="13062" x="1111250" y="3117850"/>
          <p14:tracePt t="13095" x="1103313" y="3101975"/>
          <p14:tracePt t="13113" x="1085850" y="3092450"/>
          <p14:tracePt t="13130" x="1062038" y="3068638"/>
          <p14:tracePt t="13146" x="1020763" y="3035300"/>
          <p14:tracePt t="14160" x="547688" y="2901950"/>
          <p14:tracePt t="14174" x="465138" y="2878138"/>
          <p14:tracePt t="14183" x="422275" y="2868613"/>
          <p14:tracePt t="14198" x="357188" y="2868613"/>
          <p14:tracePt t="14213" x="290513" y="2852738"/>
          <p14:tracePt t="14230" x="265113" y="2852738"/>
          <p14:tracePt t="14247" x="215900" y="2852738"/>
          <p14:tracePt t="14263" x="174625" y="2852738"/>
          <p14:tracePt t="14280" x="115888" y="2852738"/>
          <p14:tracePt t="14296" x="107950" y="2868613"/>
          <p14:tracePt t="14313" x="82550" y="2868613"/>
          <p14:tracePt t="14329" x="82550" y="2878138"/>
          <p14:tracePt t="14346" x="66675" y="2894013"/>
          <p14:tracePt t="14363" x="49213" y="2919413"/>
          <p14:tracePt t="14379" x="41275" y="2935288"/>
          <p14:tracePt t="14397" x="41275" y="2960688"/>
          <p14:tracePt t="14413" x="41275" y="2968625"/>
          <p14:tracePt t="14429" x="41275" y="2986088"/>
          <p14:tracePt t="14446" x="41275" y="3001963"/>
          <p14:tracePt t="14463" x="66675" y="3009900"/>
          <p14:tracePt t="14480" x="133350" y="3009900"/>
          <p14:tracePt t="14496" x="215900" y="3009900"/>
          <p14:tracePt t="14513" x="315913" y="3009900"/>
          <p14:tracePt t="14530" x="414338" y="3009900"/>
          <p14:tracePt t="14546" x="506413" y="3009900"/>
          <p14:tracePt t="14563" x="596900" y="3035300"/>
          <p14:tracePt t="14580" x="754063" y="3076575"/>
          <p14:tracePt t="14596" x="820738" y="3101975"/>
          <p14:tracePt t="14613" x="887413" y="3117850"/>
          <p14:tracePt t="14629" x="946150" y="3117850"/>
          <p14:tracePt t="14646" x="995363" y="3117850"/>
          <p14:tracePt t="14663" x="1020763" y="3117850"/>
          <p14:tracePt t="14679" x="1044575" y="3117850"/>
          <p14:tracePt t="14696" x="1077913" y="3101975"/>
          <p14:tracePt t="14713" x="1111250" y="3092450"/>
          <p14:tracePt t="14730" x="1144588" y="3076575"/>
          <p14:tracePt t="14746" x="1169988" y="3051175"/>
          <p14:tracePt t="14763" x="1193800" y="3035300"/>
          <p14:tracePt t="14780" x="1219200" y="3009900"/>
          <p14:tracePt t="14797" x="1235075" y="2986088"/>
          <p14:tracePt t="14813" x="1244600" y="2968625"/>
          <p14:tracePt t="14830" x="1277938" y="2943225"/>
          <p14:tracePt t="14847" x="1285875" y="2935288"/>
          <p14:tracePt t="14863" x="1301750" y="2919413"/>
          <p14:tracePt t="14880" x="1301750" y="2901950"/>
          <p14:tracePt t="14896" x="1309688" y="2901950"/>
          <p14:tracePt t="15000" x="1309688" y="2894013"/>
          <p14:tracePt t="15032" x="1301750" y="2894013"/>
          <p14:tracePt t="15402" x="1285875" y="2894013"/>
          <p14:tracePt t="15819" x="1285875" y="2901950"/>
          <p14:tracePt t="16556" x="1277938" y="2901950"/>
          <p14:tracePt t="16595" x="1260475" y="2901950"/>
          <p14:tracePt t="16614" x="1244600" y="2919413"/>
          <p14:tracePt t="16630" x="1235075" y="2919413"/>
          <p14:tracePt t="16679" x="1219200" y="2919413"/>
          <p14:tracePt t="16746" x="1211263" y="2935288"/>
          <p14:tracePt t="16763" x="1193800" y="2935288"/>
          <p14:tracePt t="16778" x="1177925" y="2935288"/>
          <p14:tracePt t="16797" x="1169988" y="2943225"/>
          <p14:tracePt t="16813" x="1152525" y="2943225"/>
          <p14:tracePt t="16830" x="1144588" y="2943225"/>
          <p14:tracePt t="16846" x="1128713" y="2943225"/>
          <p14:tracePt t="16895" x="1128713" y="2960688"/>
          <p14:tracePt t="16913" x="1111250" y="2960688"/>
          <p14:tracePt t="16930" x="1103313" y="2960688"/>
          <p14:tracePt t="16946" x="1085850" y="2968625"/>
          <p14:tracePt t="16963" x="1062038" y="2968625"/>
          <p14:tracePt t="16979" x="1044575" y="2986088"/>
          <p14:tracePt t="16996" x="1036638" y="3001963"/>
          <p14:tracePt t="17013" x="1020763" y="3009900"/>
          <p14:tracePt t="17029" x="1011238" y="3027363"/>
          <p14:tracePt t="17062" x="995363" y="3035300"/>
          <p14:tracePt t="17079" x="977900" y="3035300"/>
          <p14:tracePt t="17112" x="969963" y="3051175"/>
          <p14:tracePt t="17145" x="954088" y="3051175"/>
          <p14:tracePt t="17163" x="946150" y="3051175"/>
          <p14:tracePt t="17180" x="928688" y="3051175"/>
          <p14:tracePt t="17196" x="912813" y="3051175"/>
          <p14:tracePt t="17213" x="903288" y="3051175"/>
          <p14:tracePt t="17246" x="887413" y="3051175"/>
          <p14:tracePt t="17302" x="879475" y="3051175"/>
          <p14:tracePt t="17780" x="887413" y="3051175"/>
          <p14:tracePt t="17812" x="903288" y="3035300"/>
          <p14:tracePt t="17831" x="928688" y="3027363"/>
          <p14:tracePt t="17847" x="946150" y="3009900"/>
          <p14:tracePt t="17863" x="969963" y="2986088"/>
          <p14:tracePt t="18888" x="1725613" y="2238375"/>
          <p14:tracePt t="18899" x="1741488" y="2214563"/>
          <p14:tracePt t="18914" x="1749425" y="2214563"/>
          <p14:tracePt t="18930" x="1749425" y="2206625"/>
          <p14:tracePt t="18946" x="1766888" y="2206625"/>
          <p14:tracePt t="19379" x="1749425" y="2206625"/>
          <p14:tracePt t="19397" x="1741488" y="2214563"/>
          <p14:tracePt t="19414" x="1725613" y="2230438"/>
          <p14:tracePt t="19430" x="1708150" y="2238375"/>
          <p14:tracePt t="19446" x="1700213" y="2238375"/>
          <p14:tracePt t="19463" x="1700213" y="2255838"/>
          <p14:tracePt t="19495" x="1684338" y="2255838"/>
          <p14:tracePt t="24181" x="1700213" y="2281238"/>
          <p14:tracePt t="24197" x="1741488" y="2338388"/>
          <p14:tracePt t="24213" x="1790700" y="2405063"/>
          <p14:tracePt t="24230" x="1874838" y="2495550"/>
          <p14:tracePt t="24246" x="1973263" y="2611438"/>
          <p14:tracePt t="24263" x="2073275" y="2736850"/>
          <p14:tracePt t="24279" x="2173288" y="2852738"/>
          <p14:tracePt t="24296" x="2239963" y="2919413"/>
          <p14:tracePt t="24313" x="2322513" y="3009900"/>
          <p14:tracePt t="24330" x="2338388" y="3035300"/>
          <p14:tracePt t="24347" x="2363788" y="3068638"/>
          <p14:tracePt t="24363" x="2389188" y="3092450"/>
          <p14:tracePt t="24380" x="2389188" y="3101975"/>
          <p14:tracePt t="24396" x="2405063" y="3117850"/>
          <p14:tracePt t="24413" x="2405063" y="3135313"/>
          <p14:tracePt t="24475" x="2413000" y="3135313"/>
          <p14:tracePt t="24495" x="2413000" y="3143250"/>
          <p14:tracePt t="24513" x="2430463" y="3143250"/>
          <p14:tracePt t="24529" x="2438400" y="3159125"/>
          <p14:tracePt t="24546" x="2454275" y="3167063"/>
          <p14:tracePt t="24563" x="2471738" y="3184525"/>
          <p14:tracePt t="24580" x="2479675" y="3184525"/>
          <p14:tracePt t="24596" x="2497138" y="3200400"/>
          <p14:tracePt t="24613" x="2520950" y="3200400"/>
          <p14:tracePt t="24630" x="2538413" y="3200400"/>
          <p14:tracePt t="24646" x="2571750" y="3200400"/>
          <p14:tracePt t="24663" x="2587625" y="3200400"/>
          <p14:tracePt t="24679" x="2613025" y="3200400"/>
          <p14:tracePt t="24696" x="2628900" y="3200400"/>
          <p14:tracePt t="24713" x="2636838" y="3200400"/>
          <p14:tracePt t="24730" x="2654300" y="3200400"/>
          <p14:tracePt t="24746" x="2670175" y="3200400"/>
          <p14:tracePt t="24779" x="2679700" y="3209925"/>
          <p14:tracePt t="25075" x="2679700" y="3233738"/>
          <p14:tracePt t="25083" x="2679700" y="3267075"/>
          <p14:tracePt t="25097" x="2695575" y="3292475"/>
          <p14:tracePt t="25113" x="2703513" y="3367088"/>
          <p14:tracePt t="25130" x="2736850" y="3433763"/>
          <p14:tracePt t="26157" x="1833563" y="4983163"/>
          <p14:tracePt t="26166" x="1725613" y="5041900"/>
          <p14:tracePt t="26180" x="1641475" y="5067300"/>
          <p14:tracePt t="26196" x="1566863" y="5091113"/>
          <p14:tracePt t="26213" x="1525588" y="5091113"/>
          <p14:tracePt t="26230" x="1476375" y="5108575"/>
          <p14:tracePt t="26247" x="1417638" y="5108575"/>
          <p14:tracePt t="26263" x="1393825" y="5108575"/>
          <p14:tracePt t="26279" x="1352550" y="5108575"/>
          <p14:tracePt t="26296" x="1309688" y="5108575"/>
          <p14:tracePt t="26313" x="1277938" y="5108575"/>
          <p14:tracePt t="26329" x="1244600" y="5116513"/>
          <p14:tracePt t="26346" x="1219200" y="5116513"/>
          <p14:tracePt t="26363" x="1193800" y="5116513"/>
          <p14:tracePt t="26380" x="1177925" y="5116513"/>
          <p14:tracePt t="26397" x="1169988" y="5132388"/>
          <p14:tracePt t="26413" x="1152525" y="5132388"/>
          <p14:tracePt t="26430" x="1128713" y="5132388"/>
          <p14:tracePt t="26529" x="1111250" y="5132388"/>
          <p14:tracePt t="26546" x="1111250" y="5116513"/>
          <p14:tracePt t="26563" x="1103313" y="5108575"/>
          <p14:tracePt t="26580" x="1103313" y="5083175"/>
          <p14:tracePt t="26596" x="1085850" y="5067300"/>
          <p14:tracePt t="26613" x="1085850" y="5049838"/>
          <p14:tracePt t="26629" x="1077913" y="5041900"/>
          <p14:tracePt t="26646" x="1077913" y="5026025"/>
          <p14:tracePt t="26679" x="1062038" y="5016500"/>
          <p14:tracePt t="35357" x="3341688" y="3740150"/>
          <p14:tracePt t="35367" x="3449638" y="3722688"/>
          <p14:tracePt t="35381" x="3475038" y="3722688"/>
          <p14:tracePt t="35397" x="3524250" y="3714750"/>
          <p14:tracePt t="35413" x="3590925" y="3698875"/>
          <p14:tracePt t="35430" x="3624263" y="3690938"/>
          <p14:tracePt t="35446" x="3657600" y="3657600"/>
          <p14:tracePt t="35463" x="3740150" y="3624263"/>
          <p14:tracePt t="35480" x="3781425" y="3582988"/>
          <p14:tracePt t="35496" x="3822700" y="3541713"/>
          <p14:tracePt t="35513" x="3832225" y="3498850"/>
          <p14:tracePt t="35530" x="3856038" y="3475038"/>
          <p14:tracePt t="35546" x="3873500" y="3449638"/>
          <p14:tracePt t="35878" x="3822700" y="3449638"/>
          <p14:tracePt t="35897" x="3690938" y="3449638"/>
          <p14:tracePt t="35913" x="3500438" y="3449638"/>
          <p14:tracePt t="35929" x="3259138" y="3449638"/>
          <p14:tracePt t="35946" x="3009900" y="3400425"/>
          <p14:tracePt t="35963" x="2828925" y="3359150"/>
          <p14:tracePt t="35979" x="2628900" y="3333750"/>
          <p14:tracePt t="35997" x="2505075" y="3300413"/>
          <p14:tracePt t="36013" x="2389188" y="3275013"/>
          <p14:tracePt t="36030" x="2305050" y="3251200"/>
          <p14:tracePt t="36047" x="2255838" y="3233738"/>
          <p14:tracePt t="36063" x="2214563" y="3233738"/>
          <p14:tracePt t="36080" x="2206625" y="3225800"/>
          <p14:tracePt t="36112" x="2189163" y="3225800"/>
          <p14:tracePt t="36196" x="2189163" y="3233738"/>
          <p14:tracePt t="36213" x="2206625" y="3233738"/>
          <p14:tracePt t="36230" x="2206625" y="3251200"/>
          <p14:tracePt t="36246" x="2214563" y="3251200"/>
          <p14:tracePt t="36263" x="2230438" y="3267075"/>
          <p14:tracePt t="36280" x="2273300" y="3275013"/>
          <p14:tracePt t="36296" x="2305050" y="3292475"/>
          <p14:tracePt t="36313" x="2371725" y="3316288"/>
          <p14:tracePt t="36329" x="2430463" y="3316288"/>
          <p14:tracePt t="36347" x="2479675" y="3333750"/>
          <p14:tracePt t="36363" x="2520950" y="3333750"/>
          <p14:tracePt t="36379" x="2538413" y="3333750"/>
          <p14:tracePt t="36396" x="2546350" y="3333750"/>
          <p14:tracePt t="37418" x="2562225" y="3333750"/>
          <p14:tracePt t="47434" x="2562225" y="3341688"/>
          <p14:tracePt t="47449" x="2562225" y="3382963"/>
          <p14:tracePt t="47464" x="2538413" y="3516313"/>
          <p14:tracePt t="47480" x="2479675" y="3698875"/>
          <p14:tracePt t="47497" x="2454275" y="3806825"/>
          <p14:tracePt t="47513" x="2389188" y="4097338"/>
          <p14:tracePt t="47529" x="2347913" y="4254500"/>
          <p14:tracePt t="47546" x="2338388" y="4337050"/>
          <p14:tracePt t="47563" x="2305050" y="4445000"/>
          <p14:tracePt t="47580" x="2297113" y="4519613"/>
          <p14:tracePt t="47596" x="2297113" y="4602163"/>
          <p14:tracePt t="47613" x="2281238" y="4651375"/>
          <p14:tracePt t="47629" x="2281238" y="4718050"/>
          <p14:tracePt t="47646" x="2273300" y="4776788"/>
          <p14:tracePt t="47663" x="2255838" y="4818063"/>
          <p14:tracePt t="47679" x="2255838" y="4826000"/>
          <p14:tracePt t="47696" x="2239963" y="4843463"/>
          <p14:tracePt t="47713" x="2239963" y="4851400"/>
          <p14:tracePt t="47729" x="2239963" y="4867275"/>
          <p14:tracePt t="47746" x="2239963" y="4884738"/>
          <p14:tracePt t="47763" x="2239963" y="4918075"/>
          <p14:tracePt t="47795" x="2239963" y="4959350"/>
          <p14:tracePt t="47813" x="2255838" y="5026025"/>
          <p14:tracePt t="47829" x="2273300" y="5083175"/>
          <p14:tracePt t="47846" x="2297113" y="5157788"/>
          <p14:tracePt t="47863" x="2305050" y="5199063"/>
          <p14:tracePt t="47879" x="2322513" y="5265738"/>
          <p14:tracePt t="47896" x="2338388" y="5307013"/>
          <p14:tracePt t="47913" x="2363788" y="5381625"/>
          <p14:tracePt t="47929" x="2371725" y="5440363"/>
          <p14:tracePt t="47946" x="2389188" y="5489575"/>
          <p14:tracePt t="47963" x="2405063" y="5530850"/>
          <p14:tracePt t="47979" x="2405063" y="5556250"/>
          <p14:tracePt t="47996" x="2405063" y="5572125"/>
          <p14:tracePt t="48013" x="2405063" y="5581650"/>
          <p14:tracePt t="48045" x="2405063" y="5597525"/>
          <p14:tracePt t="48063" x="2405063" y="5613400"/>
          <p14:tracePt t="48420" x="2389188" y="5613400"/>
          <p14:tracePt t="48430" x="2371725" y="5613400"/>
          <p14:tracePt t="48446" x="2322513" y="5613400"/>
          <p14:tracePt t="48463" x="2214563" y="5622925"/>
          <p14:tracePt t="49489" x="969963" y="5507038"/>
          <p14:tracePt t="49847" x="954088" y="5507038"/>
          <p14:tracePt t="49863" x="946150" y="5507038"/>
          <p14:tracePt t="49880" x="928688" y="5507038"/>
          <p14:tracePt t="49896" x="912813" y="5507038"/>
          <p14:tracePt t="49913" x="887413" y="5481638"/>
          <p14:tracePt t="49930" x="846138" y="5422900"/>
          <p14:tracePt t="49946" x="779463" y="5348288"/>
          <p14:tracePt t="49963" x="704850" y="5224463"/>
          <p14:tracePt t="49979" x="622300" y="5091113"/>
          <p14:tracePt t="49996" x="547688" y="4975225"/>
          <p14:tracePt t="50013" x="481013" y="4884738"/>
          <p14:tracePt t="50029" x="447675" y="4818063"/>
          <p14:tracePt t="50046" x="414338" y="4751388"/>
          <p14:tracePt t="50063" x="381000" y="4668838"/>
          <p14:tracePt t="50079" x="347663" y="4602163"/>
          <p14:tracePt t="50096" x="315913" y="4552950"/>
          <p14:tracePt t="50113" x="306388" y="4486275"/>
          <p14:tracePt t="50130" x="290513" y="4427538"/>
          <p14:tracePt t="50146" x="282575" y="4378325"/>
          <p14:tracePt t="50163" x="282575" y="4352925"/>
          <p14:tracePt t="50180" x="282575" y="4311650"/>
          <p14:tracePt t="50196" x="265113" y="4295775"/>
          <p14:tracePt t="50213" x="265113" y="4270375"/>
          <p14:tracePt t="50229" x="265113" y="4246563"/>
          <p14:tracePt t="50246" x="265113" y="4221163"/>
          <p14:tracePt t="50263" x="265113" y="4187825"/>
          <p14:tracePt t="50279" x="306388" y="4154488"/>
          <p14:tracePt t="50296" x="347663" y="4087813"/>
          <p14:tracePt t="50312" x="422275" y="3989388"/>
          <p14:tracePt t="50329" x="514350" y="3856038"/>
          <p14:tracePt t="50346" x="663575" y="3648075"/>
          <p14:tracePt t="50363" x="771525" y="3498850"/>
          <p14:tracePt t="50379" x="887413" y="3316288"/>
          <p14:tracePt t="50396" x="995363" y="3159125"/>
          <p14:tracePt t="50414" x="1062038" y="3068638"/>
          <p14:tracePt t="50430" x="1144588" y="2968625"/>
          <p14:tracePt t="50447" x="1211263" y="2894013"/>
          <p14:tracePt t="50463" x="1219200" y="2878138"/>
          <p14:tracePt t="50480" x="1235075" y="2868613"/>
          <p14:tracePt t="50497" x="1244600" y="2852738"/>
          <p14:tracePt t="50513" x="1260475" y="2852738"/>
          <p14:tracePt t="50529" x="1260475" y="2836863"/>
          <p14:tracePt t="51555" x="1177925" y="2935288"/>
          <p14:tracePt t="51558" x="1177925" y="2919413"/>
          <p14:tracePt t="51566" x="1177925" y="2901950"/>
          <p14:tracePt t="51628" x="1177925" y="2894013"/>
          <p14:tracePt t="59700" x="1211263" y="2901950"/>
          <p14:tracePt t="59717" x="1244600" y="2935288"/>
          <p14:tracePt t="59731" x="1277938" y="2935288"/>
          <p14:tracePt t="59747" x="1352550" y="2960688"/>
          <p14:tracePt t="59763" x="1484313" y="2968625"/>
          <p14:tracePt t="59780" x="1509713" y="2968625"/>
          <p14:tracePt t="59796" x="1617663" y="2968625"/>
          <p14:tracePt t="59813" x="1674813" y="2968625"/>
          <p14:tracePt t="59829" x="1700213" y="2968625"/>
          <p14:tracePt t="59846" x="1725613" y="2960688"/>
          <p14:tracePt t="59863" x="1749425" y="2960688"/>
          <p14:tracePt t="59879" x="1774825" y="2960688"/>
          <p14:tracePt t="59896" x="1816100" y="2943225"/>
          <p14:tracePt t="59913" x="1841500" y="2935288"/>
          <p14:tracePt t="59929" x="1874838" y="2919413"/>
          <p14:tracePt t="59946" x="1898650" y="2919413"/>
          <p14:tracePt t="59963" x="1908175" y="2919413"/>
          <p14:tracePt t="59979" x="1941513" y="2901950"/>
          <p14:tracePt t="59996" x="1949450" y="2901950"/>
          <p14:tracePt t="60013" x="1973263" y="2901950"/>
          <p14:tracePt t="60029" x="2016125" y="2901950"/>
          <p14:tracePt t="60046" x="2057400" y="2919413"/>
          <p14:tracePt t="60063" x="2073275" y="2919413"/>
          <p14:tracePt t="60079" x="2098675" y="2919413"/>
          <p14:tracePt t="60096" x="2122488" y="2935288"/>
          <p14:tracePt t="60113" x="2139950" y="2935288"/>
          <p14:tracePt t="60129" x="2173288" y="2943225"/>
          <p14:tracePt t="60146" x="2214563" y="2943225"/>
          <p14:tracePt t="60163" x="2273300" y="2968625"/>
          <p14:tracePt t="60179" x="2305050" y="2968625"/>
          <p14:tracePt t="60196" x="2363788" y="2986088"/>
          <p14:tracePt t="60213" x="2389188" y="2986088"/>
          <p14:tracePt t="60229" x="2413000" y="2986088"/>
          <p14:tracePt t="60246" x="2430463" y="2986088"/>
          <p14:tracePt t="60263" x="2438400" y="2986088"/>
          <p14:tracePt t="60280" x="2454275" y="2986088"/>
          <p14:tracePt t="60312" x="2471738" y="2986088"/>
          <p14:tracePt t="60380" x="2479675" y="2986088"/>
          <p14:tracePt t="65972" x="2571750" y="3009900"/>
          <p14:tracePt t="65975" x="2695575" y="3035300"/>
          <p14:tracePt t="65983" x="2770188" y="3051175"/>
          <p14:tracePt t="65997" x="2944813" y="3068638"/>
          <p14:tracePt t="66013" x="3127375" y="3076575"/>
          <p14:tracePt t="66030" x="3235325" y="3076575"/>
          <p14:tracePt t="66046" x="3359150" y="3076575"/>
          <p14:tracePt t="66062" x="3433763" y="3076575"/>
          <p14:tracePt t="66079" x="3492500" y="3076575"/>
          <p14:tracePt t="66096" x="3516313" y="3076575"/>
          <p14:tracePt t="66113" x="3541713" y="3076575"/>
          <p14:tracePt t="66129" x="3557588" y="3076575"/>
          <p14:tracePt t="66162" x="3567113" y="3076575"/>
          <p14:tracePt t="66179" x="3582988" y="3076575"/>
          <p14:tracePt t="66196" x="3590925" y="3076575"/>
          <p14:tracePt t="66213" x="3624263" y="3076575"/>
          <p14:tracePt t="66229" x="3649663" y="3092450"/>
          <p14:tracePt t="66246" x="3657600" y="3101975"/>
          <p14:tracePt t="66263" x="3673475" y="3135313"/>
          <p14:tracePt t="66279" x="3690938" y="3143250"/>
          <p14:tracePt t="66296" x="3698875" y="3167063"/>
          <p14:tracePt t="66313" x="3716338" y="3184525"/>
          <p14:tracePt t="66329" x="3740150" y="3233738"/>
          <p14:tracePt t="66346" x="3757613" y="3300413"/>
          <p14:tracePt t="66363" x="3781425" y="3359150"/>
          <p14:tracePt t="66379" x="3790950" y="3424238"/>
          <p14:tracePt t="66396" x="3822700" y="3490913"/>
          <p14:tracePt t="66413" x="3832225" y="3524250"/>
          <p14:tracePt t="66429" x="3832225" y="3557588"/>
          <p14:tracePt t="66446" x="3848100" y="3582988"/>
          <p14:tracePt t="66462" x="3856038" y="3590925"/>
          <p14:tracePt t="66495" x="3856038" y="3606800"/>
          <p14:tracePt t="66661" x="3856038" y="3632200"/>
          <p14:tracePt t="66680" x="3856038" y="3648075"/>
          <p14:tracePt t="66696" x="3873500" y="3657600"/>
          <p14:tracePt t="66713" x="3873500" y="3690938"/>
          <p14:tracePt t="66729" x="3889375" y="3722688"/>
          <p14:tracePt t="66746" x="3898900" y="3765550"/>
          <p14:tracePt t="66763" x="3898900" y="3806825"/>
          <p14:tracePt t="66780" x="3914775" y="3848100"/>
          <p14:tracePt t="66796" x="3922713" y="3889375"/>
          <p14:tracePt t="66813" x="3940175" y="3897313"/>
          <p14:tracePt t="66830" x="3956050" y="3938588"/>
          <p14:tracePt t="66846" x="3956050" y="3963988"/>
          <p14:tracePt t="66862" x="3956050" y="3989388"/>
          <p14:tracePt t="66879" x="3956050" y="4021138"/>
          <p14:tracePt t="66896" x="3956050" y="4030663"/>
          <p14:tracePt t="67290" x="3963988" y="4046538"/>
          <p14:tracePt t="67298" x="3981450" y="4054475"/>
          <p14:tracePt t="67313" x="4005263" y="4087813"/>
          <p14:tracePt t="67329" x="4048125" y="4121150"/>
          <p14:tracePt t="67346" x="4113213" y="4221163"/>
          <p14:tracePt t="68372" x="6129338" y="5548313"/>
          <p14:tracePt t="68506" x="6145213" y="5556250"/>
          <p14:tracePt t="68514" x="6154738" y="5581650"/>
          <p14:tracePt t="68529" x="6170613" y="5597525"/>
          <p14:tracePt t="68546" x="6211888" y="5646738"/>
          <p14:tracePt t="68563" x="6303963" y="5730875"/>
          <p14:tracePt t="68580" x="6345238" y="5772150"/>
          <p14:tracePt t="68596" x="6443663" y="5821363"/>
          <p14:tracePt t="68613" x="6502400" y="5846763"/>
          <p14:tracePt t="68629" x="6569075" y="5862638"/>
          <p14:tracePt t="68646" x="6659563" y="5903913"/>
          <p14:tracePt t="68663" x="6700838" y="5911850"/>
          <p14:tracePt t="68679" x="6726238" y="5929313"/>
          <p14:tracePt t="68696" x="6751638" y="5929313"/>
          <p14:tracePt t="68712" x="6767513" y="5945188"/>
          <p14:tracePt t="68729" x="6775450" y="5945188"/>
          <p14:tracePt t="68746" x="6792913" y="5954713"/>
          <p14:tracePt t="68763" x="6808788" y="5954713"/>
          <p14:tracePt t="68814" x="6792913" y="5954713"/>
          <p14:tracePt t="68829" x="6767513" y="5945188"/>
          <p14:tracePt t="68846" x="6710363" y="5888038"/>
          <p14:tracePt t="68863" x="6635750" y="5780088"/>
          <p14:tracePt t="68880" x="6527800" y="5664200"/>
          <p14:tracePt t="68896" x="6411913" y="5530850"/>
          <p14:tracePt t="68913" x="6311900" y="5422900"/>
          <p14:tracePt t="68929" x="6219825" y="5332413"/>
          <p14:tracePt t="68946" x="6170613" y="5281613"/>
          <p14:tracePt t="68963" x="6111875" y="5224463"/>
          <p14:tracePt t="68979" x="6080125" y="5183188"/>
          <p14:tracePt t="68996" x="6037263" y="5149850"/>
          <p14:tracePt t="69013" x="6013450" y="5108575"/>
          <p14:tracePt t="69029" x="5972175" y="5083175"/>
          <p14:tracePt t="69046" x="5946775" y="5049838"/>
          <p14:tracePt t="69063" x="5930900" y="5049838"/>
          <p14:tracePt t="69079" x="5913438" y="5041900"/>
          <p14:tracePt t="69096" x="5913438" y="5026025"/>
          <p14:tracePt t="69112" x="5905500" y="5016500"/>
          <p14:tracePt t="69129" x="5905500" y="4983163"/>
          <p14:tracePt t="69146" x="5888038" y="4983163"/>
          <p14:tracePt t="69163" x="5880100" y="4975225"/>
          <p14:tracePt t="69179" x="5880100" y="4959350"/>
          <p14:tracePt t="99101" x="5880100" y="4983163"/>
          <p14:tracePt t="99117" x="5864225" y="5016500"/>
          <p14:tracePt t="99131" x="5846763" y="5016500"/>
          <p14:tracePt t="99146" x="5838825" y="5026025"/>
          <p14:tracePt t="99163" x="5822950" y="5026025"/>
          <p14:tracePt t="99180" x="5797550" y="5026025"/>
          <p14:tracePt t="99196" x="5756275" y="5041900"/>
          <p14:tracePt t="99213" x="5748338" y="5041900"/>
          <p14:tracePt t="99229" x="5648325" y="5041900"/>
          <p14:tracePt t="99246" x="5581650" y="5016500"/>
          <p14:tracePt t="99262" x="5514975" y="5000625"/>
          <p14:tracePt t="99279" x="5440363" y="4975225"/>
          <p14:tracePt t="99296" x="5357813" y="4959350"/>
          <p14:tracePt t="99313" x="5308600" y="4951413"/>
          <p14:tracePt t="99329" x="5249863" y="4951413"/>
          <p14:tracePt t="99346" x="5183188" y="4933950"/>
          <p14:tracePt t="99362" x="5133975" y="4933950"/>
          <p14:tracePt t="99379" x="5092700" y="4933950"/>
          <p14:tracePt t="99396" x="5067300" y="4933950"/>
          <p14:tracePt t="99414" x="5051425" y="4933950"/>
          <p14:tracePt t="99430" x="5041900" y="4933950"/>
          <p14:tracePt t="99463" x="5026025" y="4933950"/>
          <p14:tracePt t="99479" x="5026025" y="4951413"/>
          <p14:tracePt t="100502" x="4686300" y="5049838"/>
          <p14:tracePt t="100505" x="4652963" y="5049838"/>
          <p14:tracePt t="100515" x="4627563" y="5049838"/>
          <p14:tracePt t="100530" x="4586288" y="5049838"/>
          <p14:tracePt t="100546" x="4560888" y="5049838"/>
          <p14:tracePt t="100562" x="4537075" y="5049838"/>
          <p14:tracePt t="100579" x="4511675" y="5049838"/>
          <p14:tracePt t="100596" x="4486275" y="5067300"/>
          <p14:tracePt t="100613" x="4470400" y="5067300"/>
          <p14:tracePt t="100629" x="4445000" y="5067300"/>
          <p14:tracePt t="100646" x="4429125" y="5067300"/>
          <p14:tracePt t="100663" x="4403725" y="5067300"/>
          <p14:tracePt t="100679" x="4387850" y="5067300"/>
          <p14:tracePt t="100696" x="4379913" y="5067300"/>
          <p14:tracePt t="100712" x="4362450" y="5067300"/>
          <p14:tracePt t="100729" x="4337050" y="5067300"/>
          <p14:tracePt t="100746" x="4321175" y="5067300"/>
          <p14:tracePt t="100844" x="4337050" y="5067300"/>
          <p14:tracePt t="100863" x="4354513" y="5067300"/>
          <p14:tracePt t="100877" x="4379913" y="5067300"/>
          <p14:tracePt t="100897" x="4403725" y="5067300"/>
          <p14:tracePt t="100913" x="4429125" y="5067300"/>
          <p14:tracePt t="100929" x="4445000" y="5067300"/>
          <p14:tracePt t="100946" x="4454525" y="5067300"/>
          <p14:tracePt t="100978" x="4470400" y="5067300"/>
          <p14:tracePt t="101012" x="4486275" y="5067300"/>
          <p14:tracePt t="101029" x="4486275" y="5083175"/>
          <p14:tracePt t="101046" x="4495800" y="5083175"/>
          <p14:tracePt t="102128" x="4519613" y="5083175"/>
          <p14:tracePt t="102146" x="4578350" y="5067300"/>
          <p14:tracePt t="102163" x="4645025" y="5049838"/>
          <p14:tracePt t="103190" x="5514975" y="5224463"/>
          <p14:tracePt t="103728" x="5507038" y="5224463"/>
          <p14:tracePt t="103747" x="5491163" y="5224463"/>
          <p14:tracePt t="103763" x="5481638" y="5240338"/>
          <p14:tracePt t="103795" x="5465763" y="5249863"/>
          <p14:tracePt t="103813" x="5448300" y="5249863"/>
          <p14:tracePt t="103829" x="5440363" y="5249863"/>
          <p14:tracePt t="103846" x="5424488" y="5265738"/>
          <p14:tracePt t="103863" x="5416550" y="5265738"/>
          <p14:tracePt t="103879" x="5399088" y="5265738"/>
          <p14:tracePt t="103896" x="5373688" y="5265738"/>
          <p14:tracePt t="103913" x="5357813" y="5281613"/>
          <p14:tracePt t="103929" x="5349875" y="5281613"/>
          <p14:tracePt t="103946" x="5332413" y="5281613"/>
          <p14:tracePt t="103963" x="5316538" y="5291138"/>
          <p14:tracePt t="103979" x="5308600" y="5291138"/>
          <p14:tracePt t="103996" x="5291138" y="5307013"/>
          <p14:tracePt t="104012" x="5283200" y="5307013"/>
          <p14:tracePt t="104029" x="5267325" y="5307013"/>
          <p14:tracePt t="104046" x="5267325" y="5314950"/>
          <p14:tracePt t="104062" x="5249863" y="5314950"/>
          <p14:tracePt t="104145" x="5241925" y="5332413"/>
          <p14:tracePt t="104269" x="5241925" y="5348288"/>
          <p14:tracePt t="104295" x="5224463" y="5348288"/>
          <p14:tracePt t="104345" x="5224463" y="5357813"/>
          <p14:tracePt t="105047" x="5241925" y="5373688"/>
          <p14:tracePt t="105195" x="5249863" y="5381625"/>
          <p14:tracePt t="105245" x="5283200" y="5381625"/>
          <p14:tracePt t="105262" x="5308600" y="5381625"/>
          <p14:tracePt t="105279" x="5349875" y="5381625"/>
          <p14:tracePt t="105296" x="5399088" y="5381625"/>
          <p14:tracePt t="105312" x="5440363" y="5373688"/>
          <p14:tracePt t="105329" x="5465763" y="5373688"/>
          <p14:tracePt t="105346" x="5481638" y="5373688"/>
          <p14:tracePt t="105362" x="5491163" y="5373688"/>
          <p14:tracePt t="105379" x="5514975" y="5373688"/>
          <p14:tracePt t="105396" x="5548313" y="5373688"/>
          <p14:tracePt t="105414" x="5573713" y="5373688"/>
          <p14:tracePt t="105429" x="5599113" y="5373688"/>
          <p14:tracePt t="105446" x="5622925" y="5373688"/>
          <p14:tracePt t="105463" x="5648325" y="5373688"/>
          <p14:tracePt t="105495" x="5664200" y="5373688"/>
          <p14:tracePt t="105513" x="5681663" y="5381625"/>
          <p14:tracePt t="105529" x="5705475" y="5381625"/>
          <p14:tracePt t="105546" x="5715000" y="5399088"/>
          <p14:tracePt t="105563" x="5730875" y="5399088"/>
          <p14:tracePt t="105579" x="5748338" y="5399088"/>
          <p14:tracePt t="105596" x="5756275" y="5399088"/>
          <p14:tracePt t="105612" x="5756275" y="5414963"/>
          <p14:tracePt t="105629" x="5772150" y="5414963"/>
          <p14:tracePt t="105646" x="5780088" y="5414963"/>
          <p14:tracePt t="105662" x="5797550" y="5422900"/>
          <p14:tracePt t="105695" x="5813425" y="5422900"/>
          <p14:tracePt t="106062" x="5780088" y="5422900"/>
          <p14:tracePt t="106080" x="5748338" y="5448300"/>
          <p14:tracePt t="106096" x="5705475" y="5464175"/>
          <p14:tracePt t="106112" x="5648325" y="5489575"/>
          <p14:tracePt t="107140" x="5183188" y="5705475"/>
          <p14:tracePt t="107149" x="5183188" y="5713413"/>
          <p14:tracePt t="107178" x="5183188" y="5730875"/>
          <p14:tracePt t="107196" x="5183188" y="5746750"/>
          <p14:tracePt t="107213" x="5200650" y="5746750"/>
          <p14:tracePt t="107229" x="5216525" y="5754688"/>
          <p14:tracePt t="107246" x="5267325" y="5772150"/>
          <p14:tracePt t="107263" x="5291138" y="5772150"/>
          <p14:tracePt t="107279" x="5316538" y="5772150"/>
          <p14:tracePt t="107296" x="5357813" y="5772150"/>
          <p14:tracePt t="107312" x="5373688" y="5772150"/>
          <p14:tracePt t="107329" x="5399088" y="5772150"/>
          <p14:tracePt t="107346" x="5424488" y="5780088"/>
          <p14:tracePt t="107362" x="5440363" y="5780088"/>
          <p14:tracePt t="107379" x="5448300" y="5795963"/>
          <p14:tracePt t="107396" x="5465763" y="5795963"/>
          <p14:tracePt t="107412" x="5481638" y="5813425"/>
          <p14:tracePt t="107447" x="5491163" y="5813425"/>
          <p14:tracePt t="107512" x="5507038" y="5813425"/>
          <p14:tracePt t="107545" x="5532438" y="5813425"/>
          <p14:tracePt t="107562" x="5548313" y="5813425"/>
          <p14:tracePt t="107579" x="5556250" y="5813425"/>
          <p14:tracePt t="107596" x="5581650" y="5813425"/>
          <p14:tracePt t="107612" x="5599113" y="5813425"/>
          <p14:tracePt t="107629" x="5622925" y="5813425"/>
          <p14:tracePt t="107645" x="5648325" y="5813425"/>
          <p14:tracePt t="107662" x="5681663" y="5813425"/>
          <p14:tracePt t="107679" x="5705475" y="5795963"/>
          <p14:tracePt t="107696" x="5730875" y="5795963"/>
          <p14:tracePt t="107712" x="5748338" y="5780088"/>
          <p14:tracePt t="107729" x="5756275" y="5780088"/>
          <p14:tracePt t="107746" x="5780088" y="5772150"/>
          <p14:tracePt t="107763" x="5797550" y="5754688"/>
          <p14:tracePt t="107779" x="5813425" y="5754688"/>
          <p14:tracePt t="107796" x="5838825" y="5746750"/>
          <p14:tracePt t="107828" x="5846763" y="5746750"/>
          <p14:tracePt t="107846" x="5864225" y="5730875"/>
          <p14:tracePt t="107862" x="5888038" y="5713413"/>
          <p14:tracePt t="107879" x="5913438" y="5713413"/>
          <p14:tracePt t="107896" x="5930900" y="5705475"/>
          <p14:tracePt t="107912" x="5946775" y="5705475"/>
          <p14:tracePt t="107929" x="5954713" y="5705475"/>
          <p14:tracePt t="107962" x="5972175" y="5705475"/>
          <p14:tracePt t="107979" x="5980113" y="5705475"/>
          <p14:tracePt t="107996" x="5995988" y="5705475"/>
          <p14:tracePt t="108012" x="6013450" y="5705475"/>
          <p14:tracePt t="108029" x="6021388" y="5713413"/>
          <p14:tracePt t="108061" x="6037263" y="5713413"/>
          <p14:tracePt t="108112" x="6046788" y="5713413"/>
          <p14:tracePt t="108145" x="6046788" y="5730875"/>
          <p14:tracePt t="108162" x="6062663" y="5730875"/>
          <p14:tracePt t="108501" x="6080125" y="5730875"/>
          <p14:tracePt t="108622" x="6088063" y="5730875"/>
          <p14:tracePt t="108785" x="6080125" y="5730875"/>
          <p14:tracePt t="108812" x="6046788" y="5730875"/>
          <p14:tracePt t="108829" x="6021388" y="5730875"/>
          <p14:tracePt t="108846" x="5995988" y="5730875"/>
          <p14:tracePt t="108862" x="5980113" y="5730875"/>
          <p14:tracePt t="108879" x="5954713" y="5730875"/>
          <p14:tracePt t="108895" x="5930900" y="5730875"/>
          <p14:tracePt t="108912" x="5905500" y="5730875"/>
          <p14:tracePt t="108929" x="5864225" y="5746750"/>
          <p14:tracePt t="108946" x="5822950" y="5754688"/>
          <p14:tracePt t="108963" x="5756275" y="5772150"/>
          <p14:tracePt t="108979" x="5730875" y="5780088"/>
          <p14:tracePt t="108996" x="5715000" y="5780088"/>
          <p14:tracePt t="109013" x="5705475" y="5795963"/>
          <p14:tracePt t="109029" x="5681663" y="5795963"/>
          <p14:tracePt t="109046" x="5664200" y="5795963"/>
          <p14:tracePt t="109062" x="5648325" y="5795963"/>
          <p14:tracePt t="109095" x="5640388" y="5795963"/>
          <p14:tracePt t="109985" x="5622925" y="5795963"/>
          <p14:tracePt t="110065" x="5622925" y="5813425"/>
          <p14:tracePt t="110170" x="5622925" y="5821363"/>
          <p14:tracePt t="110261" x="5622925" y="5837238"/>
          <p14:tracePt t="110279" x="5622925" y="5846763"/>
          <p14:tracePt t="111305" x="5640388" y="5888038"/>
          <p14:tracePt t="115501" x="5648325" y="5888038"/>
          <p14:tracePt t="115516" x="5664200" y="5888038"/>
          <p14:tracePt t="115530" x="5705475" y="5888038"/>
          <p14:tracePt t="115546" x="5772150" y="5888038"/>
          <p14:tracePt t="115563" x="5780088" y="5888038"/>
          <p14:tracePt t="115579" x="5846763" y="5888038"/>
          <p14:tracePt t="115596" x="5905500" y="5880100"/>
          <p14:tracePt t="115613" x="5930900" y="5862638"/>
          <p14:tracePt t="115629" x="5972175" y="5862638"/>
          <p14:tracePt t="115645" x="5995988" y="5862638"/>
          <p14:tracePt t="115662" x="6021388" y="5862638"/>
          <p14:tracePt t="115679" x="6046788" y="5862638"/>
          <p14:tracePt t="115695" x="6080125" y="5862638"/>
          <p14:tracePt t="115712" x="6111875" y="5862638"/>
          <p14:tracePt t="115729" x="6145213" y="5846763"/>
          <p14:tracePt t="115746" x="6170613" y="5846763"/>
          <p14:tracePt t="115762" x="6178550" y="5846763"/>
          <p14:tracePt t="115779" x="6196013" y="5846763"/>
          <p14:tracePt t="115796" x="6211888" y="5846763"/>
          <p14:tracePt t="115812" x="6219825" y="5837238"/>
          <p14:tracePt t="115829" x="6245225" y="5821363"/>
          <p14:tracePt t="115846" x="6261100" y="5821363"/>
          <p14:tracePt t="115863" x="6286500" y="5821363"/>
          <p14:tracePt t="115879" x="6303963" y="5813425"/>
          <p14:tracePt t="115896" x="6327775" y="5813425"/>
          <p14:tracePt t="116925" x="10615613" y="4751388"/>
          <p14:tracePt t="116928" x="10615613" y="4668838"/>
          <p14:tracePt t="116948" x="10625138" y="4619625"/>
          <p14:tracePt t="116963" x="10641013" y="4576763"/>
          <p14:tracePt t="116979" x="10666413" y="4511675"/>
          <p14:tracePt t="116996" x="10690225" y="4427538"/>
          <p14:tracePt t="117013" x="10731500" y="4311650"/>
          <p14:tracePt t="117029" x="10756900" y="4187825"/>
          <p14:tracePt t="117046" x="10774363" y="4097338"/>
          <p14:tracePt t="117063" x="10782300" y="4054475"/>
          <p14:tracePt t="117079" x="10798175" y="4030663"/>
          <p14:tracePt t="117096" x="10798175" y="4005263"/>
          <p14:tracePt t="117304" x="10782300" y="4005263"/>
          <p14:tracePt t="117313" x="10731500" y="4005263"/>
          <p14:tracePt t="117329" x="10690225" y="4030663"/>
          <p14:tracePt t="117346" x="10574338" y="4097338"/>
          <p14:tracePt t="117362" x="10450513" y="4179888"/>
          <p14:tracePt t="117379" x="10201275" y="4321175"/>
          <p14:tracePt t="117396" x="10026650" y="4419600"/>
          <p14:tracePt t="117413" x="9853613" y="4519613"/>
          <p14:tracePt t="117429" x="9712325" y="4602163"/>
          <p14:tracePt t="117446" x="9645650" y="4643438"/>
          <p14:tracePt t="117462" x="9563100" y="4694238"/>
          <p14:tracePt t="117479" x="9537700" y="4718050"/>
          <p14:tracePt t="117496" x="9496425" y="4759325"/>
          <p14:tracePt t="117512" x="9488488" y="4776788"/>
          <p14:tracePt t="117529" x="9488488" y="4784725"/>
          <p14:tracePt t="117546" x="9471025" y="4784725"/>
          <p14:tracePt t="117562" x="9471025" y="4802188"/>
          <p14:tracePt t="117595" x="9471025" y="4818063"/>
          <p14:tracePt t="117628" x="9471025" y="4843463"/>
          <p14:tracePt t="117646" x="9471025" y="4851400"/>
          <p14:tracePt t="117662" x="9512300" y="4867275"/>
          <p14:tracePt t="117679" x="9555163" y="4884738"/>
          <p14:tracePt t="117695" x="9620250" y="4892675"/>
          <p14:tracePt t="117712" x="9686925" y="4892675"/>
          <p14:tracePt t="117729" x="9761538" y="4892675"/>
          <p14:tracePt t="117746" x="9844088" y="4892675"/>
          <p14:tracePt t="117762" x="9918700" y="4892675"/>
          <p14:tracePt t="117779" x="10018713" y="4892675"/>
          <p14:tracePt t="117795" x="10093325" y="4892675"/>
          <p14:tracePt t="117812" x="10160000" y="4884738"/>
          <p14:tracePt t="117829" x="10226675" y="4884738"/>
          <p14:tracePt t="117845" x="10267950" y="4884738"/>
          <p14:tracePt t="117862" x="10317163" y="4884738"/>
          <p14:tracePt t="117879" x="10358438" y="4884738"/>
          <p14:tracePt t="117896" x="10417175" y="4884738"/>
          <p14:tracePt t="117913" x="10450513" y="4884738"/>
          <p14:tracePt t="117930" x="10550525" y="4884738"/>
          <p14:tracePt t="117946" x="10599738" y="4884738"/>
          <p14:tracePt t="117962" x="10625138" y="4884738"/>
          <p14:tracePt t="118975" x="10317163" y="4867275"/>
          <p14:tracePt t="118986" x="10293350" y="4867275"/>
          <p14:tracePt t="118996" x="10283825" y="4884738"/>
          <p14:tracePt t="119013" x="10250488" y="4884738"/>
          <p14:tracePt t="119029" x="10218738" y="4892675"/>
          <p14:tracePt t="119046" x="10185400" y="4908550"/>
          <p14:tracePt t="119062" x="10160000" y="4933950"/>
          <p14:tracePt t="119079" x="10134600" y="4951413"/>
          <p14:tracePt t="119112" x="10110788" y="4959350"/>
          <p14:tracePt t="119130" x="10093325" y="4975225"/>
          <p14:tracePt t="119146" x="10085388" y="4975225"/>
          <p14:tracePt t="119162" x="10069513" y="4983163"/>
          <p14:tracePt t="119179" x="10052050" y="4983163"/>
          <p14:tracePt t="119195" x="10044113" y="5000625"/>
          <p14:tracePt t="119212" x="10026650" y="5000625"/>
          <p14:tracePt t="119229" x="10018713" y="5016500"/>
          <p14:tracePt t="119261" x="10002838" y="5016500"/>
          <p14:tracePt t="119512" x="10018713" y="5026025"/>
          <p14:tracePt t="119545" x="10044113" y="5041900"/>
          <p14:tracePt t="119562" x="10052050" y="5041900"/>
          <p14:tracePt t="119579" x="10069513" y="5041900"/>
          <p14:tracePt t="119595" x="10085388" y="5041900"/>
          <p14:tracePt t="119628" x="10093325" y="5041900"/>
          <p14:tracePt t="126257" x="11063288" y="5175250"/>
          <p14:tracePt t="126728" x="11063288" y="5157788"/>
          <p14:tracePt t="126762" x="11080750" y="5149850"/>
          <p14:tracePt t="126779" x="11106150" y="5132388"/>
          <p14:tracePt t="126796" x="11129963" y="5116513"/>
          <p14:tracePt t="126813" x="11171238" y="5108575"/>
          <p14:tracePt t="126829" x="11196638" y="5108575"/>
          <p14:tracePt t="126846" x="11214100" y="5108575"/>
          <p14:tracePt t="126862" x="11222038" y="5108575"/>
          <p14:tracePt t="126879" x="11237913" y="5108575"/>
          <p14:tracePt t="126895" x="11245850" y="5108575"/>
          <p14:tracePt t="126928" x="11263313" y="5108575"/>
          <p14:tracePt t="126961" x="11279188" y="5108575"/>
          <p14:tracePt t="127077" x="11288713" y="5108575"/>
          <p14:tracePt t="127111" x="11304588" y="5108575"/>
          <p14:tracePt t="127129" x="11329988" y="5108575"/>
          <p14:tracePt t="127146" x="11345863" y="5108575"/>
          <p14:tracePt t="127162" x="11371263" y="5108575"/>
          <p14:tracePt t="127178" x="11379200" y="5108575"/>
          <p14:tracePt t="127195" x="11395075" y="5108575"/>
          <p14:tracePt t="127212" x="11412538" y="5108575"/>
          <p14:tracePt t="127245" x="11420475" y="5108575"/>
          <p14:tracePt t="127311" x="11395075" y="5108575"/>
          <p14:tracePt t="127329" x="11345863" y="5108575"/>
          <p14:tracePt t="127346" x="11171238" y="5157788"/>
          <p14:tracePt t="128372" x="10110788" y="5314950"/>
          <p14:tracePt t="128375" x="10118725" y="5314950"/>
          <p14:tracePt t="128382" x="10134600" y="5314950"/>
          <p14:tracePt t="138767" x="10152063" y="5314950"/>
          <p14:tracePt t="138784" x="10175875" y="5314950"/>
          <p14:tracePt t="138812" x="10201275" y="5314950"/>
          <p14:tracePt t="138829" x="10250488" y="5307013"/>
          <p14:tracePt t="138846" x="10309225" y="5307013"/>
          <p14:tracePt t="138863" x="10350500" y="5307013"/>
          <p14:tracePt t="138879" x="10401300" y="5307013"/>
          <p14:tracePt t="138896" x="10466388" y="5291138"/>
          <p14:tracePt t="138912" x="10491788" y="5291138"/>
          <p14:tracePt t="138929" x="10517188" y="5281613"/>
          <p14:tracePt t="138946" x="10533063" y="5281613"/>
          <p14:tracePt t="138962" x="10558463" y="5281613"/>
          <p14:tracePt t="138979" x="10574338" y="5281613"/>
          <p14:tracePt t="138995" x="10582275" y="5265738"/>
          <p14:tracePt t="139012" x="10599738" y="5265738"/>
          <p14:tracePt t="139045" x="10615613" y="5265738"/>
          <p14:tracePt t="139111" x="10625138" y="5265738"/>
          <p14:tracePt t="139161" x="10641013" y="5265738"/>
          <p14:tracePt t="139195" x="10648950" y="5281613"/>
          <p14:tracePt t="139228" x="10666413" y="5291138"/>
          <p14:tracePt t="140257" x="9720263" y="5507038"/>
          <p14:tracePt t="140266" x="9686925" y="5507038"/>
          <p14:tracePt t="140280" x="9671050" y="5507038"/>
          <p14:tracePt t="140295" x="9653588" y="5514975"/>
          <p14:tracePt t="140313" x="9629775" y="5514975"/>
          <p14:tracePt t="140329" x="9604375" y="5530850"/>
          <p14:tracePt t="140345" x="9578975" y="5530850"/>
          <p14:tracePt t="140362" x="9537700" y="5548313"/>
          <p14:tracePt t="140380" x="9521825" y="5556250"/>
          <p14:tracePt t="140396" x="9512300" y="5556250"/>
          <p14:tracePt t="140461" x="9512300" y="5572125"/>
          <p14:tracePt t="141780" x="9521825" y="5572125"/>
          <p14:tracePt t="141796" x="9537700" y="5572125"/>
          <p14:tracePt t="141812" x="9563100" y="5572125"/>
          <p14:tracePt t="142840" x="10002838" y="6011863"/>
          <p14:tracePt t="142923" x="10018713" y="6011863"/>
          <p14:tracePt t="143011" x="10018713" y="6019800"/>
          <p14:tracePt t="144196" x="10026650" y="6019800"/>
          <p14:tracePt t="144214" x="10052050" y="6011863"/>
          <p14:tracePt t="144230" x="10085388" y="6011863"/>
          <p14:tracePt t="144246" x="10118725" y="5995988"/>
          <p14:tracePt t="145272" x="11279188" y="5888038"/>
          <p14:tracePt t="145296" x="11288713" y="5888038"/>
          <p14:tracePt t="145328" x="11304588" y="5888038"/>
          <p14:tracePt t="145361" x="11312525" y="5888038"/>
          <p14:tracePt t="145380" x="11329988" y="5888038"/>
          <p14:tracePt t="145428" x="11345863" y="5888038"/>
          <p14:tracePt t="145494" x="11353800" y="5888038"/>
          <p14:tracePt t="145545" x="11371263" y="5880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4294967295"/>
          </p:nvPr>
        </p:nvSpPr>
        <p:spPr>
          <a:xfrm>
            <a:off x="1318009" y="883804"/>
            <a:ext cx="9555982" cy="1212833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Chemical Equilibrium ‒ 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Reversible Reactions</a:t>
            </a:r>
          </a:p>
          <a:p>
            <a:pPr>
              <a:lnSpc>
                <a:spcPct val="150000"/>
              </a:lnSpc>
              <a:buFont typeface="Monotype Sorts" pitchFamily="2" charset="2"/>
              <a:buNone/>
            </a:pPr>
            <a:r>
              <a:rPr lang="en-US" altLang="zh-CN" sz="2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H</a:t>
            </a:r>
            <a:r>
              <a:rPr lang="en-US" altLang="zh-CN" sz="2800" baseline="-25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2</a:t>
            </a:r>
            <a:r>
              <a:rPr lang="en-US" altLang="zh-CN" sz="2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(g) + I</a:t>
            </a:r>
            <a:r>
              <a:rPr lang="en-US" altLang="zh-CN" sz="2800" baseline="-25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2</a:t>
            </a:r>
            <a:r>
              <a:rPr lang="en-US" altLang="zh-CN" sz="2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(g) ⇌ 2HI(g)</a:t>
            </a:r>
          </a:p>
        </p:txBody>
      </p:sp>
      <p:pic>
        <p:nvPicPr>
          <p:cNvPr id="6147" name="Picture 10" descr="\\Pc-server\-trans&amp;sum-\Mandy\AL-CHEM-2-PPT-(NEW)\fi16-08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3657" y="2233505"/>
            <a:ext cx="39179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8" descr="\\Pc-server\-trans&amp;sum-\Mandy\AL-CHEM-2-PPT-(NEW)\fi16-09.GIF"/>
          <p:cNvPicPr>
            <a:picLocks noChangeAspect="1" noChangeArrowheads="1"/>
          </p:cNvPicPr>
          <p:nvPr/>
        </p:nvPicPr>
        <p:blipFill>
          <a:blip r:embed="rId7"/>
          <a:srcRect t="1445" r="6963"/>
          <a:stretch>
            <a:fillRect/>
          </a:stretch>
        </p:blipFill>
        <p:spPr bwMode="auto">
          <a:xfrm>
            <a:off x="6211203" y="2233506"/>
            <a:ext cx="40322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13982" y="1655790"/>
            <a:ext cx="669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RATE of forward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rxn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=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Rate of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backword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rxn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Equilibrium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35232" y="5763426"/>
            <a:ext cx="10151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In a closed system, a reversible reaction reaches a state of </a:t>
            </a:r>
            <a:r>
              <a:rPr lang="en-US" sz="2000" b="1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dynamic equilibrium</a:t>
            </a:r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(</a:t>
            </a:r>
            <a:r>
              <a:rPr lang="zh-CN" altLang="en-US" sz="2000" dirty="0">
                <a:solidFill>
                  <a:srgbClr val="2F559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动态平衡</a:t>
            </a:r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), where the forward and back reactions take place at the </a:t>
            </a:r>
            <a:r>
              <a:rPr lang="en-US" sz="2000" b="1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same rate</a:t>
            </a:r>
            <a:r>
              <a:rPr lang="en-US" sz="2000" dirty="0">
                <a:solidFill>
                  <a:srgbClr val="2F5597"/>
                </a:solidFill>
                <a:latin typeface="Calibri" panose="020F0502020204030204"/>
                <a:ea typeface="宋体" panose="02010600030101010101" pitchFamily="2" charset="-122"/>
              </a:rPr>
              <a:t>. So there is no overall change.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211" y="2039626"/>
            <a:ext cx="4315982" cy="3586931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5F925472-E93F-345C-C576-CB2D8982F4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178"/>
    </mc:Choice>
    <mc:Fallback>
      <p:transition spd="slow" advTm="28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3832" x="12076113" y="5862638"/>
          <p14:tracePt t="3849" x="12076113" y="5705475"/>
          <p14:tracePt t="3863" x="12109450" y="5548313"/>
          <p14:tracePt t="3879" x="12150725" y="5507038"/>
          <p14:tracePt t="4907" x="5092700" y="2695575"/>
          <p14:tracePt t="4916" x="4976813" y="2654300"/>
          <p14:tracePt t="4930" x="4918075" y="2611438"/>
          <p14:tracePt t="4946" x="4910138" y="2562225"/>
          <p14:tracePt t="4963" x="4910138" y="2505075"/>
          <p14:tracePt t="4979" x="4910138" y="2471738"/>
          <p14:tracePt t="4996" x="4918075" y="2413000"/>
          <p14:tracePt t="5013" x="4951413" y="2387600"/>
          <p14:tracePt t="5029" x="4984750" y="2363788"/>
          <p14:tracePt t="5046" x="5026025" y="2338388"/>
          <p14:tracePt t="5063" x="5092700" y="2297113"/>
          <p14:tracePt t="5079" x="5133975" y="2271713"/>
          <p14:tracePt t="5328" x="5133975" y="2281238"/>
          <p14:tracePt t="5346" x="5108575" y="2322513"/>
          <p14:tracePt t="5363" x="5092700" y="2338388"/>
          <p14:tracePt t="5379" x="5084763" y="2363788"/>
          <p14:tracePt t="5396" x="5051425" y="2387600"/>
          <p14:tracePt t="5413" x="5026025" y="2413000"/>
          <p14:tracePt t="5429" x="5000625" y="2471738"/>
          <p14:tracePt t="5446" x="4984750" y="2520950"/>
          <p14:tracePt t="5463" x="4984750" y="2562225"/>
          <p14:tracePt t="5479" x="4976813" y="2611438"/>
          <p14:tracePt t="5496" x="4976813" y="2636838"/>
          <p14:tracePt t="5513" x="5000625" y="2670175"/>
          <p14:tracePt t="5529" x="5051425" y="2695575"/>
          <p14:tracePt t="5546" x="5118100" y="2703513"/>
          <p14:tracePt t="5563" x="5200650" y="2736850"/>
          <p14:tracePt t="5579" x="5291138" y="2744788"/>
          <p14:tracePt t="5596" x="5373688" y="2744788"/>
          <p14:tracePt t="5612" x="5448300" y="2760663"/>
          <p14:tracePt t="5629" x="5556250" y="2760663"/>
          <p14:tracePt t="5646" x="5614988" y="2760663"/>
          <p14:tracePt t="5662" x="5648325" y="2760663"/>
          <p14:tracePt t="5679" x="5681663" y="2744788"/>
          <p14:tracePt t="5696" x="5689600" y="2744788"/>
          <p14:tracePt t="5778" x="5664200" y="2736850"/>
          <p14:tracePt t="5796" x="5622925" y="2719388"/>
          <p14:tracePt t="5813" x="5573713" y="2719388"/>
          <p14:tracePt t="5829" x="5507038" y="2719388"/>
          <p14:tracePt t="5846" x="5440363" y="2719388"/>
          <p14:tracePt t="5863" x="5383213" y="2719388"/>
          <p14:tracePt t="5879" x="5308600" y="2719388"/>
          <p14:tracePt t="5896" x="5267325" y="2719388"/>
          <p14:tracePt t="5913" x="5183188" y="2719388"/>
          <p14:tracePt t="5930" x="5149850" y="2719388"/>
          <p14:tracePt t="5946" x="5118100" y="2719388"/>
          <p14:tracePt t="6973" x="4843463" y="2562225"/>
          <p14:tracePt t="6982" x="4818063" y="2562225"/>
          <p14:tracePt t="7012" x="4802188" y="2562225"/>
          <p14:tracePt t="7045" x="4786313" y="2562225"/>
          <p14:tracePt t="7095" x="4786313" y="2570163"/>
          <p14:tracePt t="7113" x="4776788" y="2587625"/>
          <p14:tracePt t="7129" x="4760913" y="2603500"/>
          <p14:tracePt t="7146" x="4760913" y="2611438"/>
          <p14:tracePt t="7162" x="4752975" y="2628900"/>
          <p14:tracePt t="7179" x="4752975" y="2636838"/>
          <p14:tracePt t="7196" x="4752975" y="2670175"/>
          <p14:tracePt t="7212" x="4752975" y="2678113"/>
          <p14:tracePt t="7245" x="4752975" y="2703513"/>
          <p14:tracePt t="7262" x="4752975" y="2719388"/>
          <p14:tracePt t="7279" x="4752975" y="2736850"/>
          <p14:tracePt t="7296" x="4752975" y="2744788"/>
          <p14:tracePt t="7312" x="4735513" y="2770188"/>
          <p14:tracePt t="7329" x="4735513" y="2803525"/>
          <p14:tracePt t="7346" x="4735513" y="2811463"/>
          <p14:tracePt t="7363" x="4735513" y="2836863"/>
          <p14:tracePt t="7379" x="4735513" y="2868613"/>
          <p14:tracePt t="7396" x="4735513" y="2901950"/>
          <p14:tracePt t="7412" x="4735513" y="2943225"/>
          <p14:tracePt t="7429" x="4735513" y="2968625"/>
          <p14:tracePt t="7446" x="4735513" y="3001963"/>
          <p14:tracePt t="7462" x="4735513" y="3027363"/>
          <p14:tracePt t="7479" x="4735513" y="3051175"/>
          <p14:tracePt t="7496" x="4735513" y="3076575"/>
          <p14:tracePt t="7512" x="4735513" y="3092450"/>
          <p14:tracePt t="7529" x="4735513" y="3117850"/>
          <p14:tracePt t="7546" x="4735513" y="3143250"/>
          <p14:tracePt t="7563" x="4735513" y="3159125"/>
          <p14:tracePt t="7579" x="4735513" y="3167063"/>
          <p14:tracePt t="7596" x="4735513" y="3200400"/>
          <p14:tracePt t="7612" x="4735513" y="3209925"/>
          <p14:tracePt t="7629" x="4735513" y="3225800"/>
          <p14:tracePt t="7646" x="4735513" y="3233738"/>
          <p14:tracePt t="7663" x="4735513" y="3251200"/>
          <p14:tracePt t="7695" x="4735513" y="3267075"/>
          <p14:tracePt t="7728" x="4735513" y="3275013"/>
          <p14:tracePt t="7746" x="4752975" y="3292475"/>
          <p14:tracePt t="7800" x="4752975" y="3300413"/>
          <p14:tracePt t="8012" x="4760913" y="3300413"/>
          <p14:tracePt t="8030" x="4818063" y="3292475"/>
          <p14:tracePt t="8046" x="4868863" y="3267075"/>
          <p14:tracePt t="8063" x="4959350" y="3233738"/>
          <p14:tracePt t="9089" x="7150100" y="2081213"/>
          <p14:tracePt t="9113" x="7140575" y="2081213"/>
          <p14:tracePt t="9162" x="7107238" y="2081213"/>
          <p14:tracePt t="9179" x="7099300" y="2098675"/>
          <p14:tracePt t="9196" x="7058025" y="2139950"/>
          <p14:tracePt t="9213" x="7008813" y="2173288"/>
          <p14:tracePt t="9229" x="6908800" y="2271713"/>
          <p14:tracePt t="9246" x="6767513" y="2438400"/>
          <p14:tracePt t="9263" x="6643688" y="2587625"/>
          <p14:tracePt t="9279" x="6461125" y="2760663"/>
          <p14:tracePt t="9296" x="6311900" y="2894013"/>
          <p14:tracePt t="9313" x="6219825" y="2943225"/>
          <p14:tracePt t="9329" x="6154738" y="2986088"/>
          <p14:tracePt t="9346" x="6129338" y="3001963"/>
          <p14:tracePt t="9363" x="6129338" y="3009900"/>
          <p14:tracePt t="9379" x="6129338" y="3027363"/>
          <p14:tracePt t="9396" x="6154738" y="3035300"/>
          <p14:tracePt t="9413" x="6219825" y="3051175"/>
          <p14:tracePt t="9429" x="6345238" y="3051175"/>
          <p14:tracePt t="9446" x="6502400" y="3051175"/>
          <p14:tracePt t="9463" x="6684963" y="3035300"/>
          <p14:tracePt t="9479" x="6942138" y="2986088"/>
          <p14:tracePt t="9496" x="7016750" y="2968625"/>
          <p14:tracePt t="9512" x="7215188" y="2919413"/>
          <p14:tracePt t="9529" x="7299325" y="2901950"/>
          <p14:tracePt t="9546" x="7373938" y="2878138"/>
          <p14:tracePt t="9562" x="7431088" y="2868613"/>
          <p14:tracePt t="9579" x="7472363" y="2868613"/>
          <p14:tracePt t="9596" x="7497763" y="2852738"/>
          <p14:tracePt t="9613" x="7505700" y="2852738"/>
          <p14:tracePt t="9629" x="7523163" y="2852738"/>
          <p14:tracePt t="9645" x="7546975" y="2836863"/>
          <p14:tracePt t="9678" x="7564438" y="2827338"/>
          <p14:tracePt t="9696" x="7572375" y="2827338"/>
          <p14:tracePt t="9713" x="7588250" y="2827338"/>
          <p14:tracePt t="9802" x="7588250" y="2836863"/>
          <p14:tracePt t="9828" x="7588250" y="2878138"/>
          <p14:tracePt t="9846" x="7588250" y="2943225"/>
          <p14:tracePt t="9862" x="7588250" y="3009900"/>
          <p14:tracePt t="9879" x="7588250" y="3101975"/>
          <p14:tracePt t="9895" x="7572375" y="3167063"/>
          <p14:tracePt t="9913" x="7572375" y="3233738"/>
          <p14:tracePt t="9929" x="7572375" y="3275013"/>
          <p14:tracePt t="9946" x="7572375" y="3300413"/>
          <p14:tracePt t="9962" x="7572375" y="3316288"/>
          <p14:tracePt t="9979" x="7572375" y="3333750"/>
          <p14:tracePt t="10012" x="7572375" y="3341688"/>
          <p14:tracePt t="10313" x="7564438" y="3341688"/>
          <p14:tracePt t="10330" x="7539038" y="3333750"/>
          <p14:tracePt t="10347" x="7505700" y="3333750"/>
          <p14:tracePt t="10363" x="7299325" y="3267075"/>
          <p14:tracePt t="10380" x="7058025" y="3200400"/>
          <p14:tracePt t="11405" x="3492500" y="1882775"/>
          <p14:tracePt t="11415" x="3367088" y="1790700"/>
          <p14:tracePt t="11430" x="3259138" y="1708150"/>
          <p14:tracePt t="11446" x="3209925" y="1658938"/>
          <p14:tracePt t="11463" x="3184525" y="1633538"/>
          <p14:tracePt t="11479" x="3168650" y="1592263"/>
          <p14:tracePt t="11496" x="3168650" y="1543050"/>
          <p14:tracePt t="17181" x="3184525" y="1550988"/>
          <p14:tracePt t="17197" x="3225800" y="1608138"/>
          <p14:tracePt t="17213" x="3300413" y="1674813"/>
          <p14:tracePt t="17229" x="3392488" y="1749425"/>
          <p14:tracePt t="17246" x="3492500" y="1831975"/>
          <p14:tracePt t="17262" x="3567113" y="1906588"/>
          <p14:tracePt t="17279" x="3649663" y="2006600"/>
          <p14:tracePt t="17295" x="3740150" y="2098675"/>
          <p14:tracePt t="17313" x="3848100" y="2206625"/>
          <p14:tracePt t="17329" x="3898900" y="2238375"/>
          <p14:tracePt t="17346" x="3956050" y="2297113"/>
          <p14:tracePt t="17363" x="3989388" y="2338388"/>
          <p14:tracePt t="17379" x="4022725" y="2346325"/>
          <p14:tracePt t="17396" x="4030663" y="2363788"/>
          <p14:tracePt t="17413" x="4030663" y="2371725"/>
          <p14:tracePt t="17429" x="4056063" y="2387600"/>
          <p14:tracePt t="17446" x="4071938" y="2430463"/>
          <p14:tracePt t="17462" x="4089400" y="2438400"/>
          <p14:tracePt t="17479" x="4113213" y="2495550"/>
          <p14:tracePt t="17496" x="4154488" y="2562225"/>
          <p14:tracePt t="17512" x="4221163" y="2654300"/>
          <p14:tracePt t="17529" x="4313238" y="2803525"/>
          <p14:tracePt t="17546" x="4403725" y="2943225"/>
          <p14:tracePt t="17562" x="4495800" y="3068638"/>
          <p14:tracePt t="17579" x="4578350" y="3159125"/>
          <p14:tracePt t="17596" x="4627563" y="3209925"/>
          <p14:tracePt t="17612" x="4668838" y="3233738"/>
          <p14:tracePt t="17979" x="4686300" y="3251200"/>
          <p14:tracePt t="17996" x="4711700" y="3275013"/>
          <p14:tracePt t="18013" x="4776788" y="3333750"/>
          <p14:tracePt t="18029" x="5018088" y="3565525"/>
          <p14:tracePt t="18046" x="5159375" y="3698875"/>
          <p14:tracePt t="18062" x="5349875" y="3856038"/>
          <p14:tracePt t="18079" x="5448300" y="3956050"/>
          <p14:tracePt t="18096" x="5581650" y="4054475"/>
          <p14:tracePt t="18112" x="5681663" y="4121150"/>
          <p14:tracePt t="18129" x="5748338" y="4162425"/>
          <p14:tracePt t="19157" x="7273925" y="4535488"/>
          <p14:tracePt t="19166" x="7405688" y="4535488"/>
          <p14:tracePt t="19180" x="7497763" y="4535488"/>
          <p14:tracePt t="19196" x="7572375" y="4535488"/>
          <p14:tracePt t="19213" x="7721600" y="4535488"/>
          <p14:tracePt t="19230" x="7804150" y="4519613"/>
          <p14:tracePt t="19246" x="7937500" y="4511675"/>
          <p14:tracePt t="19262" x="8027988" y="4494213"/>
          <p14:tracePt t="19279" x="8102600" y="4494213"/>
          <p14:tracePt t="19296" x="8143875" y="4494213"/>
          <p14:tracePt t="19312" x="8202613" y="4486275"/>
          <p14:tracePt t="19329" x="8228013" y="4486275"/>
          <p14:tracePt t="19345" x="8251825" y="4470400"/>
          <p14:tracePt t="19362" x="8269288" y="4470400"/>
          <p14:tracePt t="19379" x="8293100" y="4470400"/>
          <p14:tracePt t="19396" x="8302625" y="4470400"/>
          <p14:tracePt t="19412" x="8335963" y="4470400"/>
          <p14:tracePt t="19429" x="8369300" y="4470400"/>
          <p14:tracePt t="19446" x="8385175" y="4470400"/>
          <p14:tracePt t="19512" x="8359775" y="4470400"/>
          <p14:tracePt t="19529" x="8302625" y="4470400"/>
          <p14:tracePt t="19546" x="8210550" y="4486275"/>
          <p14:tracePt t="19562" x="8102600" y="4494213"/>
          <p14:tracePt t="19579" x="7986713" y="4494213"/>
          <p14:tracePt t="19596" x="7878763" y="4511675"/>
          <p14:tracePt t="19612" x="7770813" y="4511675"/>
          <p14:tracePt t="19629" x="7696200" y="4511675"/>
          <p14:tracePt t="19646" x="7631113" y="4511675"/>
          <p14:tracePt t="19662" x="7539038" y="4511675"/>
          <p14:tracePt t="19679" x="7480300" y="4511675"/>
          <p14:tracePt t="19696" x="7415213" y="4511675"/>
          <p14:tracePt t="19713" x="7373938" y="4511675"/>
          <p14:tracePt t="19729" x="7348538" y="4511675"/>
          <p14:tracePt t="19746" x="7340600" y="4511675"/>
          <p14:tracePt t="19778" x="7323138" y="4511675"/>
          <p14:tracePt t="19868" x="7340600" y="4511675"/>
          <p14:tracePt t="19895" x="7348538" y="4511675"/>
          <p14:tracePt t="19913" x="7364413" y="4511675"/>
          <p14:tracePt t="19929" x="7373938" y="4511675"/>
          <p14:tracePt t="19961" x="7389813" y="4511675"/>
          <p14:tracePt t="20055" x="7389813" y="4494213"/>
          <p14:tracePt t="20145" x="7373938" y="4494213"/>
          <p14:tracePt t="20195" x="7373938" y="4486275"/>
          <p14:tracePt t="20495" x="7389813" y="4486275"/>
          <p14:tracePt t="20528" x="7405688" y="4486275"/>
          <p14:tracePt t="20561" x="7415213" y="4486275"/>
          <p14:tracePt t="20579" x="7415213" y="4470400"/>
          <p14:tracePt t="20595" x="7431088" y="4470400"/>
          <p14:tracePt t="20644" x="7439025" y="4470400"/>
          <p14:tracePt t="20962" x="7431088" y="4470400"/>
          <p14:tracePt t="20980" x="7431088" y="4486275"/>
          <p14:tracePt t="20996" x="7415213" y="4494213"/>
          <p14:tracePt t="21028" x="7415213" y="4511675"/>
          <p14:tracePt t="21062" x="7405688" y="4511675"/>
          <p14:tracePt t="21562" x="7405688" y="4519613"/>
          <p14:tracePt t="21662" x="7431088" y="4519613"/>
          <p14:tracePt t="21679" x="7439025" y="4519613"/>
          <p14:tracePt t="21696" x="7472363" y="4511675"/>
          <p14:tracePt t="21713" x="7505700" y="4486275"/>
          <p14:tracePt t="22739" x="7696200" y="4311650"/>
          <p14:tracePt t="22749" x="7721600" y="4295775"/>
          <p14:tracePt t="22778" x="7737475" y="4287838"/>
          <p14:tracePt t="22796" x="7747000" y="4287838"/>
          <p14:tracePt t="23277" x="7747000" y="4311650"/>
          <p14:tracePt t="23296" x="7747000" y="4352925"/>
          <p14:tracePt t="23312" x="7747000" y="4419600"/>
          <p14:tracePt t="23329" x="7747000" y="4470400"/>
          <p14:tracePt t="23346" x="7747000" y="4519613"/>
          <p14:tracePt t="23362" x="7747000" y="4586288"/>
          <p14:tracePt t="23379" x="7747000" y="4651375"/>
          <p14:tracePt t="23395" x="7737475" y="4710113"/>
          <p14:tracePt t="23413" x="7737475" y="4784725"/>
          <p14:tracePt t="23429" x="7737475" y="4843463"/>
          <p14:tracePt t="23446" x="7737475" y="4884738"/>
          <p14:tracePt t="23462" x="7737475" y="4918075"/>
          <p14:tracePt t="23479" x="7737475" y="4951413"/>
          <p14:tracePt t="23495" x="7737475" y="4983163"/>
          <p14:tracePt t="23512" x="7737475" y="5016500"/>
          <p14:tracePt t="23529" x="7737475" y="5049838"/>
          <p14:tracePt t="23545" x="7737475" y="5083175"/>
          <p14:tracePt t="23562" x="7737475" y="5091113"/>
          <p14:tracePt t="23579" x="7737475" y="5108575"/>
          <p14:tracePt t="23611" x="7721600" y="5116513"/>
          <p14:tracePt t="23629" x="7721600" y="5132388"/>
          <p14:tracePt t="23646" x="7721600" y="5149850"/>
          <p14:tracePt t="23663" x="7721600" y="5175250"/>
          <p14:tracePt t="23695" x="7721600" y="5183188"/>
          <p14:tracePt t="23930" x="7721600" y="5175250"/>
          <p14:tracePt t="23962" x="7705725" y="5157788"/>
          <p14:tracePt t="23980" x="7672388" y="5116513"/>
          <p14:tracePt t="23996" x="7654925" y="5108575"/>
          <p14:tracePt t="25019" x="7083425" y="4246563"/>
          <p14:tracePt t="25089" x="7073900" y="4246563"/>
          <p14:tracePt t="25097" x="7058025" y="4246563"/>
          <p14:tracePt t="25112" x="7032625" y="4229100"/>
          <p14:tracePt t="25129" x="6967538" y="4187825"/>
          <p14:tracePt t="25146" x="6875463" y="4154488"/>
          <p14:tracePt t="25163" x="6710363" y="4113213"/>
          <p14:tracePt t="25179" x="6643688" y="4097338"/>
          <p14:tracePt t="25196" x="6510338" y="4087813"/>
          <p14:tracePt t="25212" x="6394450" y="4071938"/>
          <p14:tracePt t="25229" x="6327775" y="4071938"/>
          <p14:tracePt t="25246" x="6261100" y="4071938"/>
          <p14:tracePt t="25262" x="6219825" y="4071938"/>
          <p14:tracePt t="25279" x="6196013" y="4071938"/>
          <p14:tracePt t="25295" x="6170613" y="4071938"/>
          <p14:tracePt t="25312" x="6154738" y="4071938"/>
          <p14:tracePt t="25329" x="6129338" y="4071938"/>
          <p14:tracePt t="25346" x="6111875" y="4071938"/>
          <p14:tracePt t="25362" x="6103938" y="4071938"/>
          <p14:tracePt t="25395" x="6088063" y="4087813"/>
          <p14:tracePt t="25413" x="6080125" y="4087813"/>
          <p14:tracePt t="25429" x="6062663" y="4113213"/>
          <p14:tracePt t="25446" x="6046788" y="4121150"/>
          <p14:tracePt t="25463" x="6021388" y="4187825"/>
          <p14:tracePt t="25479" x="6013450" y="4221163"/>
          <p14:tracePt t="25496" x="5995988" y="4270375"/>
          <p14:tracePt t="25512" x="5995988" y="4311650"/>
          <p14:tracePt t="25529" x="5995988" y="4337050"/>
          <p14:tracePt t="25546" x="5995988" y="4378325"/>
          <p14:tracePt t="25562" x="5995988" y="4419600"/>
          <p14:tracePt t="25579" x="5995988" y="4427538"/>
          <p14:tracePt t="25595" x="5995988" y="4452938"/>
          <p14:tracePt t="25612" x="5995988" y="4470400"/>
          <p14:tracePt t="25629" x="5995988" y="4494213"/>
          <p14:tracePt t="25646" x="5995988" y="4511675"/>
          <p14:tracePt t="25662" x="5995988" y="4519613"/>
          <p14:tracePt t="25679" x="5995988" y="4535488"/>
          <p14:tracePt t="25695" x="5995988" y="4552950"/>
          <p14:tracePt t="25712" x="5995988" y="4560888"/>
          <p14:tracePt t="25729" x="5995988" y="4586288"/>
          <p14:tracePt t="25746" x="5995988" y="4619625"/>
          <p14:tracePt t="25762" x="5995988" y="4651375"/>
          <p14:tracePt t="25779" x="5995988" y="4668838"/>
          <p14:tracePt t="25796" x="5995988" y="4684713"/>
          <p14:tracePt t="25828" x="5995988" y="4694238"/>
          <p14:tracePt t="25846" x="5995988" y="4710113"/>
          <p14:tracePt t="25878" x="5995988" y="4718050"/>
          <p14:tracePt t="25964" x="5995988" y="4735513"/>
          <p14:tracePt t="26094" x="5995988" y="4751388"/>
          <p14:tracePt t="27124" x="5980113" y="4751388"/>
          <p14:tracePt t="27132" x="5972175" y="4751388"/>
          <p14:tracePt t="28156" x="4179888" y="5183188"/>
          <p14:tracePt t="32703" x="4254500" y="5183188"/>
          <p14:tracePt t="32715" x="4295775" y="5175250"/>
          <p14:tracePt t="32730" x="4379913" y="5157788"/>
          <p14:tracePt t="32746" x="4519613" y="5116513"/>
          <p14:tracePt t="33772" x="7431088" y="2430463"/>
          <p14:tracePt t="33782" x="7456488" y="2413000"/>
          <p14:tracePt t="33797" x="7480300" y="2371725"/>
          <p14:tracePt t="33812" x="7523163" y="2322513"/>
          <p14:tracePt t="33829" x="7546975" y="2297113"/>
          <p14:tracePt t="33846" x="7564438" y="2281238"/>
          <p14:tracePt t="33862" x="7572375" y="2271713"/>
          <p14:tracePt t="33879" x="7588250" y="2271713"/>
          <p14:tracePt t="33961" x="7588250" y="2255838"/>
          <p14:tracePt t="33980" x="7605713" y="2255838"/>
          <p14:tracePt t="34012" x="7613650" y="2238375"/>
          <p14:tracePt t="34045" x="7631113" y="2230438"/>
          <p14:tracePt t="34078" x="7639050" y="2230438"/>
          <p14:tracePt t="34111" x="7605713" y="2271713"/>
          <p14:tracePt t="34129" x="7497763" y="2405063"/>
          <p14:tracePt t="34146" x="7340600" y="2587625"/>
          <p14:tracePt t="34162" x="7165975" y="2803525"/>
          <p14:tracePt t="34179" x="7016750" y="2960688"/>
          <p14:tracePt t="34196" x="6859588" y="3143250"/>
          <p14:tracePt t="34212" x="6726238" y="3300413"/>
          <p14:tracePt t="34229" x="6618288" y="3424238"/>
          <p14:tracePt t="34246" x="6527800" y="3541713"/>
          <p14:tracePt t="34262" x="6461125" y="3632200"/>
          <p14:tracePt t="34279" x="6411913" y="3698875"/>
          <p14:tracePt t="34296" x="6369050" y="3781425"/>
          <p14:tracePt t="34313" x="6327775" y="3830638"/>
          <p14:tracePt t="34329" x="6303963" y="3871913"/>
          <p14:tracePt t="34346" x="6278563" y="3914775"/>
          <p14:tracePt t="34362" x="6261100" y="3956050"/>
          <p14:tracePt t="34379" x="6245225" y="3963988"/>
          <p14:tracePt t="34396" x="6245225" y="3979863"/>
          <p14:tracePt t="34412" x="6237288" y="3989388"/>
          <p14:tracePt t="34429" x="6237288" y="4005263"/>
          <p14:tracePt t="34735" x="6219825" y="4005263"/>
          <p14:tracePt t="57784" x="6154738" y="4021138"/>
          <p14:tracePt t="57801" x="6046788" y="4071938"/>
          <p14:tracePt t="57813" x="5930900" y="4121150"/>
          <p14:tracePt t="57829" x="5797550" y="4179888"/>
          <p14:tracePt t="57846" x="5599113" y="4270375"/>
          <p14:tracePt t="57862" x="5349875" y="4386263"/>
          <p14:tracePt t="57879" x="5067300" y="4535488"/>
          <p14:tracePt t="57895" x="4786313" y="4668838"/>
          <p14:tracePt t="57912" x="4495800" y="4784725"/>
          <p14:tracePt t="57930" x="4205288" y="4892675"/>
          <p14:tracePt t="57946" x="4005263" y="4933950"/>
          <p14:tracePt t="57963" x="3765550" y="4959350"/>
          <p14:tracePt t="57979" x="3590925" y="4975225"/>
          <p14:tracePt t="57996" x="3459163" y="4983163"/>
          <p14:tracePt t="59024" x="2413000" y="5314950"/>
          <p14:tracePt t="59032" x="2405063" y="5332413"/>
          <p14:tracePt t="59047" x="2405063" y="5348288"/>
          <p14:tracePt t="59062" x="2389188" y="5357813"/>
          <p14:tracePt t="59079" x="2371725" y="5357813"/>
          <p14:tracePt t="59096" x="2363788" y="5373688"/>
          <p14:tracePt t="59112" x="2347913" y="5381625"/>
          <p14:tracePt t="59129" x="2338388" y="5399088"/>
          <p14:tracePt t="59146" x="2322513" y="5399088"/>
          <p14:tracePt t="59178" x="2305050" y="5414963"/>
          <p14:tracePt t="59196" x="2297113" y="5414963"/>
          <p14:tracePt t="59228" x="2281238" y="5414963"/>
          <p14:tracePt t="59277" x="2273300" y="5414963"/>
          <p14:tracePt t="59391" x="2281238" y="5414963"/>
          <p14:tracePt t="59399" x="2281238" y="5399088"/>
          <p14:tracePt t="59412" x="2297113" y="5399088"/>
          <p14:tracePt t="59429" x="2347913" y="5381625"/>
          <p14:tracePt t="59446" x="2413000" y="5357813"/>
          <p14:tracePt t="59462" x="2479675" y="5348288"/>
          <p14:tracePt t="59479" x="2562225" y="5314950"/>
          <p14:tracePt t="59496" x="2670175" y="5291138"/>
          <p14:tracePt t="59512" x="2736850" y="5281613"/>
          <p14:tracePt t="59529" x="2852738" y="5265738"/>
          <p14:tracePt t="59546" x="2870200" y="5265738"/>
          <p14:tracePt t="59562" x="2919413" y="5265738"/>
          <p14:tracePt t="59579" x="2960688" y="5265738"/>
          <p14:tracePt t="59595" x="3001963" y="5281613"/>
          <p14:tracePt t="59612" x="3009900" y="5281613"/>
          <p14:tracePt t="59629" x="3027363" y="5291138"/>
          <p14:tracePt t="59645" x="3035300" y="5291138"/>
          <p14:tracePt t="59678" x="3052763" y="5291138"/>
          <p14:tracePt t="59978" x="3076575" y="5291138"/>
          <p14:tracePt t="59995" x="3117850" y="5291138"/>
          <p14:tracePt t="60012" x="3225800" y="5291138"/>
          <p14:tracePt t="60029" x="3325813" y="5307013"/>
          <p14:tracePt t="60046" x="3449638" y="5314950"/>
          <p14:tracePt t="60062" x="3567113" y="5332413"/>
          <p14:tracePt t="61087" x="4552950" y="5399088"/>
          <p14:tracePt t="62124" x="4537075" y="5399088"/>
          <p14:tracePt t="62132" x="4519613" y="5381625"/>
          <p14:tracePt t="62146" x="4495800" y="5373688"/>
          <p14:tracePt t="62163" x="4429125" y="5332413"/>
          <p14:tracePt t="62179" x="4313238" y="5265738"/>
          <p14:tracePt t="63206" x="439738" y="3781425"/>
          <p14:tracePt t="63208" x="381000" y="3722688"/>
          <p14:tracePt t="63216" x="373063" y="3698875"/>
          <p14:tracePt t="63229" x="331788" y="3632200"/>
          <p14:tracePt t="63246" x="306388" y="3541713"/>
          <p14:tracePt t="63262" x="282575" y="3475038"/>
          <p14:tracePt t="63279" x="265113" y="3408363"/>
          <p14:tracePt t="63295" x="249238" y="3359150"/>
          <p14:tracePt t="63312" x="241300" y="3316288"/>
          <p14:tracePt t="63329" x="223838" y="3292475"/>
          <p14:tracePt t="63345" x="215900" y="3233738"/>
          <p14:tracePt t="63362" x="182563" y="3184525"/>
          <p14:tracePt t="63379" x="174625" y="3135313"/>
          <p14:tracePt t="63396" x="157163" y="3101975"/>
          <p14:tracePt t="63412" x="157163" y="3076575"/>
          <p14:tracePt t="63429" x="157163" y="3068638"/>
          <p14:tracePt t="63502" x="174625" y="3068638"/>
          <p14:tracePt t="63528" x="215900" y="3076575"/>
          <p14:tracePt t="63545" x="241300" y="3092450"/>
          <p14:tracePt t="63562" x="290513" y="3101975"/>
          <p14:tracePt t="63579" x="357188" y="3143250"/>
          <p14:tracePt t="63595" x="465138" y="3167063"/>
          <p14:tracePt t="63612" x="614363" y="3233738"/>
          <p14:tracePt t="63629" x="796925" y="3275013"/>
          <p14:tracePt t="63645" x="1011238" y="3341688"/>
          <p14:tracePt t="63662" x="1219200" y="3382963"/>
          <p14:tracePt t="63679" x="1393825" y="3424238"/>
          <p14:tracePt t="63695" x="1550988" y="3449638"/>
          <p14:tracePt t="63712" x="1674813" y="3490913"/>
          <p14:tracePt t="63729" x="1808163" y="3524250"/>
          <p14:tracePt t="63746" x="1874838" y="3557588"/>
          <p14:tracePt t="63763" x="1898650" y="3565525"/>
          <p14:tracePt t="63779" x="1924050" y="3582988"/>
          <p14:tracePt t="63796" x="1941513" y="3590925"/>
          <p14:tracePt t="63812" x="1949450" y="3590925"/>
          <p14:tracePt t="63829" x="1965325" y="3590925"/>
          <p14:tracePt t="63845" x="1973263" y="3590925"/>
          <p14:tracePt t="63862" x="1990725" y="3590925"/>
          <p14:tracePt t="63879" x="2006600" y="3590925"/>
          <p14:tracePt t="64278" x="2006600" y="3606800"/>
          <p14:tracePt t="64296" x="2006600" y="3648075"/>
          <p14:tracePt t="64312" x="2006600" y="3690938"/>
          <p14:tracePt t="64329" x="2016125" y="3765550"/>
          <p14:tracePt t="65354" x="2679700" y="5507038"/>
          <p14:tracePt t="65364" x="2695575" y="5530850"/>
          <p14:tracePt t="65380" x="2703513" y="5548313"/>
          <p14:tracePt t="65396" x="2720975" y="5572125"/>
          <p14:tracePt t="65412" x="2736850" y="5581650"/>
          <p14:tracePt t="65429" x="2762250" y="5597525"/>
          <p14:tracePt t="65445" x="2770188" y="5622925"/>
          <p14:tracePt t="65462" x="2786063" y="5622925"/>
          <p14:tracePt t="65479" x="2786063" y="5638800"/>
          <p14:tracePt t="65496" x="2803525" y="5638800"/>
          <p14:tracePt t="65528" x="2828925" y="5622925"/>
          <p14:tracePt t="65546" x="2828925" y="5572125"/>
          <p14:tracePt t="65562" x="2852738" y="5481638"/>
          <p14:tracePt t="65579" x="2903538" y="5175250"/>
          <p14:tracePt t="65595" x="2935288" y="4892675"/>
          <p14:tracePt t="65612" x="2968625" y="4560888"/>
          <p14:tracePt t="65629" x="2986088" y="4362450"/>
          <p14:tracePt t="65645" x="3001963" y="4221163"/>
          <p14:tracePt t="65662" x="3001963" y="4087813"/>
          <p14:tracePt t="65679" x="3001963" y="3963988"/>
          <p14:tracePt t="65695" x="2986088" y="3897313"/>
          <p14:tracePt t="65712" x="2960688" y="3822700"/>
          <p14:tracePt t="65729" x="2935288" y="3722688"/>
          <p14:tracePt t="65746" x="2903538" y="3632200"/>
          <p14:tracePt t="65762" x="2878138" y="3516313"/>
          <p14:tracePt t="65779" x="2852738" y="3408363"/>
          <p14:tracePt t="65796" x="2828925" y="3275013"/>
          <p14:tracePt t="65812" x="2811463" y="3184525"/>
          <p14:tracePt t="65829" x="2786063" y="3035300"/>
          <p14:tracePt t="65845" x="2770188" y="3001963"/>
          <p14:tracePt t="65862" x="2762250" y="2919413"/>
          <p14:tracePt t="65879" x="2736850" y="2894013"/>
          <p14:tracePt t="65895" x="2703513" y="2836863"/>
          <p14:tracePt t="65912" x="2695575" y="2803525"/>
          <p14:tracePt t="65929" x="2670175" y="2760663"/>
          <p14:tracePt t="65945" x="2654300" y="2736850"/>
          <p14:tracePt t="65962" x="2636838" y="2678113"/>
          <p14:tracePt t="65978" x="2628900" y="2654300"/>
          <p14:tracePt t="65995" x="2613025" y="2603500"/>
          <p14:tracePt t="66012" x="2613025" y="2570163"/>
          <p14:tracePt t="66028" x="2613025" y="2546350"/>
          <p14:tracePt t="66360" x="2587625" y="2546350"/>
          <p14:tracePt t="66380" x="2505075" y="2495550"/>
          <p14:tracePt t="66396" x="2371725" y="2387600"/>
          <p14:tracePt t="66413" x="2338388" y="2346325"/>
          <p14:tracePt t="66429" x="2255838" y="2271713"/>
          <p14:tracePt t="67456" x="1617663" y="1939925"/>
          <p14:tracePt t="67540" x="1609725" y="1939925"/>
          <p14:tracePt t="67547" x="1592263" y="1939925"/>
          <p14:tracePt t="67562" x="1576388" y="1939925"/>
          <p14:tracePt t="67579" x="1543050" y="1924050"/>
          <p14:tracePt t="67596" x="1484313" y="1898650"/>
          <p14:tracePt t="67613" x="1409700" y="1857375"/>
          <p14:tracePt t="67629" x="1393825" y="1831975"/>
          <p14:tracePt t="67645" x="1368425" y="1808163"/>
          <p14:tracePt t="67662" x="1343025" y="1766888"/>
          <p14:tracePt t="67679" x="1327150" y="1741488"/>
          <p14:tracePt t="67695" x="1309688" y="1708150"/>
          <p14:tracePt t="67839" x="1327150" y="1708150"/>
          <p14:tracePt t="67847" x="1327150" y="1725613"/>
          <p14:tracePt t="67862" x="1343025" y="1725613"/>
          <p14:tracePt t="67879" x="1352550" y="1741488"/>
          <p14:tracePt t="67895" x="1368425" y="1766888"/>
          <p14:tracePt t="67912" x="1409700" y="1790700"/>
          <p14:tracePt t="67929" x="1435100" y="1816100"/>
          <p14:tracePt t="67946" x="1460500" y="1857375"/>
          <p14:tracePt t="67962" x="1501775" y="1882775"/>
          <p14:tracePt t="67979" x="1543050" y="1939925"/>
          <p14:tracePt t="67995" x="1566863" y="1949450"/>
          <p14:tracePt t="68012" x="1592263" y="1973263"/>
          <p14:tracePt t="68029" x="1609725" y="1990725"/>
          <p14:tracePt t="68045" x="1617663" y="2006600"/>
          <p14:tracePt t="68062" x="1633538" y="2014538"/>
          <p14:tracePt t="68099" x="1641475" y="2014538"/>
          <p14:tracePt t="68115" x="1641475" y="2032000"/>
          <p14:tracePt t="68360" x="1658938" y="2032000"/>
          <p14:tracePt t="68379" x="1684338" y="2032000"/>
          <p14:tracePt t="68395" x="1749425" y="2032000"/>
          <p14:tracePt t="68412" x="1833563" y="2032000"/>
          <p14:tracePt t="68429" x="1924050" y="2032000"/>
          <p14:tracePt t="68446" x="2016125" y="2032000"/>
          <p14:tracePt t="68462" x="2106613" y="2039938"/>
          <p14:tracePt t="68479" x="2206625" y="2055813"/>
          <p14:tracePt t="68496" x="2281238" y="2081213"/>
          <p14:tracePt t="69522" x="3367088" y="3292475"/>
          <p14:tracePt t="69525" x="3367088" y="3316288"/>
          <p14:tracePt t="69532" x="3367088" y="3341688"/>
          <p14:tracePt t="69546" x="3367088" y="3367088"/>
          <p14:tracePt t="69562" x="3367088" y="3408363"/>
          <p14:tracePt t="69579" x="3367088" y="3475038"/>
          <p14:tracePt t="69595" x="3359150" y="3541713"/>
          <p14:tracePt t="69612" x="3341688" y="3590925"/>
          <p14:tracePt t="69963" x="3325813" y="3590925"/>
          <p14:tracePt t="69979" x="3300413" y="3582988"/>
          <p14:tracePt t="69996" x="3259138" y="3565525"/>
          <p14:tracePt t="70012" x="3168650" y="3524250"/>
          <p14:tracePt t="70029" x="3076575" y="3490913"/>
          <p14:tracePt t="70045" x="2968625" y="3449638"/>
          <p14:tracePt t="70062" x="2836863" y="3367088"/>
          <p14:tracePt t="70079" x="2770188" y="3341688"/>
          <p14:tracePt t="70095" x="2720975" y="3316288"/>
          <p14:tracePt t="70112" x="2679700" y="3292475"/>
          <p14:tracePt t="70130" x="2654300" y="3275013"/>
          <p14:tracePt t="70146" x="2636838" y="3267075"/>
          <p14:tracePt t="70162" x="2613025" y="3267075"/>
          <p14:tracePt t="70178" x="2603500" y="3267075"/>
          <p14:tracePt t="70195" x="2587625" y="3267075"/>
          <p14:tracePt t="70212" x="2571750" y="3267075"/>
          <p14:tracePt t="70244" x="2562225" y="3267075"/>
          <p14:tracePt t="70547" x="2538413" y="3267075"/>
          <p14:tracePt t="70563" x="2520950" y="3275013"/>
          <p14:tracePt t="70579" x="2497138" y="3292475"/>
          <p14:tracePt t="70596" x="2438400" y="3316288"/>
          <p14:tracePt t="70612" x="2430463" y="3333750"/>
          <p14:tracePt t="71640" x="1833563" y="3740150"/>
          <p14:tracePt t="72290" x="1841500" y="3740150"/>
          <p14:tracePt t="72298" x="1857375" y="3722688"/>
          <p14:tracePt t="72312" x="1882775" y="3698875"/>
          <p14:tracePt t="72329" x="1949450" y="3648075"/>
          <p14:tracePt t="72346" x="1990725" y="3624263"/>
          <p14:tracePt t="72362" x="2073275" y="3557588"/>
          <p14:tracePt t="72379" x="2122488" y="3524250"/>
          <p14:tracePt t="72396" x="2206625" y="3475038"/>
          <p14:tracePt t="72412" x="2230438" y="3457575"/>
          <p14:tracePt t="72429" x="2281238" y="3433763"/>
          <p14:tracePt t="72446" x="2347913" y="3424238"/>
          <p14:tracePt t="72462" x="2371725" y="3408363"/>
          <p14:tracePt t="72478" x="2389188" y="3408363"/>
          <p14:tracePt t="72495" x="2413000" y="3400425"/>
          <p14:tracePt t="72528" x="2430463" y="3400425"/>
          <p14:tracePt t="72630" x="2430463" y="3408363"/>
          <p14:tracePt t="72678" x="2405063" y="3408363"/>
          <p14:tracePt t="72696" x="2389188" y="3424238"/>
          <p14:tracePt t="72728" x="2371725" y="3433763"/>
          <p14:tracePt t="72746" x="2347913" y="3433763"/>
          <p14:tracePt t="73772" x="2255838" y="3490913"/>
          <p14:tracePt t="73782" x="2255838" y="3498850"/>
          <p14:tracePt t="73796" x="2239963" y="3524250"/>
          <p14:tracePt t="73812" x="2239963" y="3590925"/>
          <p14:tracePt t="73829" x="2214563" y="3648075"/>
          <p14:tracePt t="73846" x="2206625" y="3690938"/>
          <p14:tracePt t="73862" x="2206625" y="3740150"/>
          <p14:tracePt t="73879" x="2189163" y="3781425"/>
          <p14:tracePt t="73896" x="2173288" y="3806825"/>
          <p14:tracePt t="73912" x="2173288" y="3848100"/>
          <p14:tracePt t="73929" x="2173288" y="3856038"/>
          <p14:tracePt t="73945" x="2173288" y="3871913"/>
          <p14:tracePt t="73962" x="2173288" y="3897313"/>
          <p14:tracePt t="73978" x="2173288" y="3914775"/>
          <p14:tracePt t="73995" x="2173288" y="3922713"/>
          <p14:tracePt t="74012" x="2173288" y="3938588"/>
          <p14:tracePt t="74029" x="2173288" y="3956050"/>
          <p14:tracePt t="74045" x="2173288" y="3979863"/>
          <p14:tracePt t="74062" x="2173288" y="3989388"/>
          <p14:tracePt t="74079" x="2173288" y="4005263"/>
          <p14:tracePt t="74095" x="2189163" y="4021138"/>
          <p14:tracePt t="74112" x="2189163" y="4030663"/>
          <p14:tracePt t="74129" x="2206625" y="4046538"/>
          <p14:tracePt t="74145" x="2206625" y="4054475"/>
          <p14:tracePt t="74162" x="2214563" y="4087813"/>
          <p14:tracePt t="74179" x="2230438" y="4097338"/>
          <p14:tracePt t="74196" x="2239963" y="4138613"/>
          <p14:tracePt t="74212" x="2255838" y="4138613"/>
          <p14:tracePt t="74229" x="2273300" y="4162425"/>
          <p14:tracePt t="74245" x="2281238" y="4187825"/>
          <p14:tracePt t="74262" x="2297113" y="4229100"/>
          <p14:tracePt t="74279" x="2305050" y="4270375"/>
          <p14:tracePt t="74295" x="2305050" y="4311650"/>
          <p14:tracePt t="74312" x="2322513" y="4352925"/>
          <p14:tracePt t="74329" x="2338388" y="4386263"/>
          <p14:tracePt t="74345" x="2347913" y="4427538"/>
          <p14:tracePt t="74362" x="2347913" y="4452938"/>
          <p14:tracePt t="74379" x="2363788" y="4486275"/>
          <p14:tracePt t="74395" x="2363788" y="4511675"/>
          <p14:tracePt t="74412" x="2371725" y="4535488"/>
          <p14:tracePt t="74428" x="2371725" y="4576763"/>
          <p14:tracePt t="74445" x="2371725" y="4602163"/>
          <p14:tracePt t="74462" x="2371725" y="4643438"/>
          <p14:tracePt t="74479" x="2371725" y="4694238"/>
          <p14:tracePt t="74495" x="2371725" y="4751388"/>
          <p14:tracePt t="74512" x="2363788" y="4802188"/>
          <p14:tracePt t="74529" x="2347913" y="4818063"/>
          <p14:tracePt t="74545" x="2347913" y="4843463"/>
          <p14:tracePt t="74562" x="2338388" y="4892675"/>
          <p14:tracePt t="74579" x="2338388" y="4918075"/>
          <p14:tracePt t="74595" x="2338388" y="4959350"/>
          <p14:tracePt t="74612" x="2322513" y="4983163"/>
          <p14:tracePt t="74629" x="2322513" y="5026025"/>
          <p14:tracePt t="74645" x="2305050" y="5049838"/>
          <p14:tracePt t="74662" x="2305050" y="5091113"/>
          <p14:tracePt t="74679" x="2305050" y="5132388"/>
          <p14:tracePt t="74695" x="2297113" y="5175250"/>
          <p14:tracePt t="74712" x="2297113" y="5199063"/>
          <p14:tracePt t="74729" x="2281238" y="5216525"/>
          <p14:tracePt t="74761" x="2281238" y="5224463"/>
          <p14:tracePt t="75079" x="2281238" y="5216525"/>
          <p14:tracePt t="75096" x="2273300" y="5216525"/>
          <p14:tracePt t="75144" x="2273300" y="5199063"/>
          <p14:tracePt t="76171" x="2230438" y="5183188"/>
          <p14:tracePt t="76773" x="2230438" y="5175250"/>
          <p14:tracePt t="76995" x="2230438" y="5157788"/>
          <p14:tracePt t="77012" x="2230438" y="5132388"/>
          <p14:tracePt t="77029" x="2230438" y="5091113"/>
          <p14:tracePt t="77045" x="2239963" y="5067300"/>
          <p14:tracePt t="77062" x="2239963" y="5041900"/>
          <p14:tracePt t="77079" x="2239963" y="5016500"/>
          <p14:tracePt t="77095" x="2239963" y="4983163"/>
          <p14:tracePt t="77112" x="2239963" y="4975225"/>
          <p14:tracePt t="77128" x="2255838" y="4951413"/>
          <p14:tracePt t="77146" x="2255838" y="4933950"/>
          <p14:tracePt t="77162" x="2255838" y="4908550"/>
          <p14:tracePt t="77179" x="2255838" y="4892675"/>
          <p14:tracePt t="77196" x="2273300" y="4851400"/>
          <p14:tracePt t="77212" x="2281238" y="4826000"/>
          <p14:tracePt t="78239" x="2613025" y="2271713"/>
          <p14:tracePt t="78248" x="2613025" y="2238375"/>
          <p14:tracePt t="78263" x="2613025" y="2206625"/>
          <p14:tracePt t="78279" x="2613025" y="2173288"/>
          <p14:tracePt t="78295" x="2613025" y="2163763"/>
          <p14:tracePt t="78312" x="2613025" y="2147888"/>
          <p14:tracePt t="78329" x="2613025" y="2139950"/>
          <p14:tracePt t="78346" x="2603500" y="2122488"/>
          <p14:tracePt t="78362" x="2603500" y="2106613"/>
          <p14:tracePt t="78379" x="2587625" y="2073275"/>
          <p14:tracePt t="78396" x="2587625" y="2055813"/>
          <p14:tracePt t="78412" x="2587625" y="2032000"/>
          <p14:tracePt t="78429" x="2587625" y="2006600"/>
          <p14:tracePt t="78857" x="2587625" y="2014538"/>
          <p14:tracePt t="78865" x="2571750" y="2039938"/>
          <p14:tracePt t="78879" x="2562225" y="2073275"/>
          <p14:tracePt t="78895" x="2538413" y="2122488"/>
          <p14:tracePt t="78912" x="2497138" y="2189163"/>
          <p14:tracePt t="78929" x="2438400" y="2281238"/>
          <p14:tracePt t="78945" x="2389188" y="2363788"/>
          <p14:tracePt t="78962" x="2347913" y="2430463"/>
          <p14:tracePt t="78979" x="2297113" y="2520950"/>
          <p14:tracePt t="78996" x="2255838" y="2587625"/>
          <p14:tracePt t="79012" x="2214563" y="2670175"/>
          <p14:tracePt t="79029" x="2189163" y="2719388"/>
          <p14:tracePt t="79045" x="2173288" y="2770188"/>
          <p14:tracePt t="79062" x="2165350" y="2811463"/>
          <p14:tracePt t="79079" x="2147888" y="2836863"/>
          <p14:tracePt t="79095" x="2139950" y="2868613"/>
          <p14:tracePt t="79112" x="2139950" y="2878138"/>
          <p14:tracePt t="79211" x="2139950" y="2868613"/>
          <p14:tracePt t="79230" x="2122488" y="2827338"/>
          <p14:tracePt t="79244" x="2122488" y="2786063"/>
          <p14:tracePt t="79264" x="2122488" y="2703513"/>
          <p14:tracePt t="79279" x="2122488" y="2670175"/>
          <p14:tracePt t="80303" x="2603500" y="4071938"/>
          <p14:tracePt t="80306" x="2628900" y="4097338"/>
          <p14:tracePt t="80315" x="2636838" y="4113213"/>
          <p14:tracePt t="80330" x="2679700" y="4154488"/>
          <p14:tracePt t="80346" x="2720975" y="4187825"/>
          <p14:tracePt t="80362" x="2744788" y="4221163"/>
          <p14:tracePt t="80379" x="2770188" y="4254500"/>
          <p14:tracePt t="80395" x="2811463" y="4295775"/>
          <p14:tracePt t="80412" x="2828925" y="4352925"/>
          <p14:tracePt t="80429" x="2870200" y="4386263"/>
          <p14:tracePt t="80445" x="2894013" y="4445000"/>
          <p14:tracePt t="80462" x="2935288" y="4511675"/>
          <p14:tracePt t="80479" x="2935288" y="4519613"/>
          <p14:tracePt t="80495" x="2960688" y="4552950"/>
          <p14:tracePt t="80512" x="2968625" y="4576763"/>
          <p14:tracePt t="80529" x="2986088" y="4576763"/>
          <p14:tracePt t="80546" x="2986088" y="4586288"/>
          <p14:tracePt t="80562" x="3001963" y="4602163"/>
          <p14:tracePt t="80627" x="3001963" y="4586288"/>
          <p14:tracePt t="80646" x="2986088" y="4535488"/>
          <p14:tracePt t="80660" x="2968625" y="4470400"/>
          <p14:tracePt t="80680" x="2944813" y="4378325"/>
          <p14:tracePt t="80696" x="2935288" y="4270375"/>
          <p14:tracePt t="80712" x="2903538" y="4154488"/>
          <p14:tracePt t="80729" x="2894013" y="4071938"/>
          <p14:tracePt t="80746" x="2870200" y="3989388"/>
          <p14:tracePt t="80762" x="2828925" y="3914775"/>
          <p14:tracePt t="80779" x="2786063" y="3889375"/>
          <p14:tracePt t="80795" x="2770188" y="3871913"/>
          <p14:tracePt t="80812" x="2744788" y="3830638"/>
          <p14:tracePt t="80829" x="2720975" y="3781425"/>
          <p14:tracePt t="80845" x="2703513" y="3756025"/>
          <p14:tracePt t="80862" x="2679700" y="3714750"/>
          <p14:tracePt t="80879" x="2679700" y="3690938"/>
          <p14:tracePt t="80895" x="2670175" y="3657600"/>
          <p14:tracePt t="80912" x="2654300" y="3648075"/>
          <p14:tracePt t="80929" x="2654300" y="3632200"/>
          <p14:tracePt t="80945" x="2636838" y="3632200"/>
          <p14:tracePt t="80962" x="2628900" y="3624263"/>
          <p14:tracePt t="80978" x="2613025" y="3606800"/>
          <p14:tracePt t="81086" x="2613025" y="3624263"/>
          <p14:tracePt t="81128" x="2636838" y="3632200"/>
          <p14:tracePt t="81146" x="2654300" y="3648075"/>
          <p14:tracePt t="81162" x="2679700" y="3657600"/>
          <p14:tracePt t="81179" x="2703513" y="3657600"/>
          <p14:tracePt t="81195" x="2720975" y="3690938"/>
          <p14:tracePt t="81212" x="2744788" y="3714750"/>
          <p14:tracePt t="81229" x="2770188" y="3740150"/>
          <p14:tracePt t="81245" x="2803525" y="3781425"/>
          <p14:tracePt t="81262" x="2836863" y="3822700"/>
          <p14:tracePt t="81279" x="2878138" y="3848100"/>
          <p14:tracePt t="81296" x="2944813" y="3897313"/>
          <p14:tracePt t="81313" x="2986088" y="3922713"/>
          <p14:tracePt t="81329" x="3035300" y="3956050"/>
          <p14:tracePt t="81346" x="3101975" y="3979863"/>
          <p14:tracePt t="82373" x="2786063" y="3889375"/>
          <p14:tracePt t="82382" x="2770188" y="3889375"/>
          <p14:tracePt t="82396" x="2762250" y="3889375"/>
          <p14:tracePt t="82412" x="2744788" y="3871913"/>
          <p14:tracePt t="82429" x="2720975" y="3871913"/>
          <p14:tracePt t="82445" x="2703513" y="3871913"/>
          <p14:tracePt t="82462" x="2679700" y="3856038"/>
          <p14:tracePt t="82479" x="2654300" y="3856038"/>
          <p14:tracePt t="82495" x="2613025" y="3856038"/>
          <p14:tracePt t="82512" x="2587625" y="3848100"/>
          <p14:tracePt t="82529" x="2571750" y="3848100"/>
          <p14:tracePt t="82546" x="2538413" y="3830638"/>
          <p14:tracePt t="82562" x="2520950" y="3822700"/>
          <p14:tracePt t="82579" x="2505075" y="3822700"/>
          <p14:tracePt t="82595" x="2497138" y="3806825"/>
          <p14:tracePt t="82612" x="2454275" y="3806825"/>
          <p14:tracePt t="82629" x="2438400" y="3789363"/>
          <p14:tracePt t="82645" x="2430463" y="3789363"/>
          <p14:tracePt t="82678" x="2413000" y="3789363"/>
          <p14:tracePt t="82761" x="2413000" y="3781425"/>
          <p14:tracePt t="82794" x="2413000" y="3765550"/>
          <p14:tracePt t="82812" x="2413000" y="3740150"/>
          <p14:tracePt t="82829" x="2413000" y="3722688"/>
          <p14:tracePt t="82845" x="2413000" y="3714750"/>
          <p14:tracePt t="82862" x="2413000" y="3690938"/>
          <p14:tracePt t="82894" x="2430463" y="3673475"/>
          <p14:tracePt t="82912" x="2430463" y="3657600"/>
          <p14:tracePt t="83016" x="2438400" y="3657600"/>
          <p14:tracePt t="83043" x="2454275" y="3657600"/>
          <p14:tracePt t="83078" x="2471738" y="3657600"/>
          <p14:tracePt t="83095" x="2479675" y="3657600"/>
          <p14:tracePt t="83112" x="2497138" y="3657600"/>
          <p14:tracePt t="83129" x="2505075" y="3657600"/>
          <p14:tracePt t="83145" x="2520950" y="3673475"/>
          <p14:tracePt t="83162" x="2546350" y="3698875"/>
          <p14:tracePt t="83179" x="2562225" y="3714750"/>
          <p14:tracePt t="83195" x="2571750" y="3714750"/>
          <p14:tracePt t="83212" x="2603500" y="3740150"/>
          <p14:tracePt t="83229" x="2628900" y="3740150"/>
          <p14:tracePt t="83245" x="2654300" y="3756025"/>
          <p14:tracePt t="83262" x="2679700" y="3765550"/>
          <p14:tracePt t="83278" x="2720975" y="3781425"/>
          <p14:tracePt t="83295" x="2744788" y="3781425"/>
          <p14:tracePt t="83312" x="2770188" y="3789363"/>
          <p14:tracePt t="83329" x="2803525" y="3822700"/>
          <p14:tracePt t="83345" x="2811463" y="3830638"/>
          <p14:tracePt t="83362" x="2836863" y="3848100"/>
          <p14:tracePt t="83379" x="2870200" y="3856038"/>
          <p14:tracePt t="83396" x="2878138" y="3871913"/>
          <p14:tracePt t="83412" x="2894013" y="3871913"/>
          <p14:tracePt t="84439" x="3567113" y="4337050"/>
          <p14:tracePt t="94126" x="3184525" y="4362450"/>
          <p14:tracePt t="94141" x="3143250" y="4362450"/>
          <p14:tracePt t="94148" x="3117850" y="4362450"/>
          <p14:tracePt t="94162" x="3101975" y="4362450"/>
          <p14:tracePt t="94179" x="3076575" y="4362450"/>
          <p14:tracePt t="94195" x="3052763" y="4378325"/>
          <p14:tracePt t="94212" x="3027363" y="4378325"/>
          <p14:tracePt t="94229" x="3009900" y="4378325"/>
          <p14:tracePt t="94245" x="2986088" y="4378325"/>
          <p14:tracePt t="94262" x="2968625" y="4378325"/>
          <p14:tracePt t="94278" x="2944813" y="4386263"/>
          <p14:tracePt t="94295" x="2919413" y="4386263"/>
          <p14:tracePt t="94312" x="2894013" y="4403725"/>
          <p14:tracePt t="94329" x="2852738" y="4403725"/>
          <p14:tracePt t="94345" x="2828925" y="4403725"/>
          <p14:tracePt t="94362" x="2786063" y="4419600"/>
          <p14:tracePt t="94379" x="2762250" y="4419600"/>
          <p14:tracePt t="94395" x="2744788" y="4419600"/>
          <p14:tracePt t="94412" x="2720975" y="4427538"/>
          <p14:tracePt t="94429" x="2703513" y="4445000"/>
          <p14:tracePt t="94445" x="2695575" y="4445000"/>
          <p14:tracePt t="94462" x="2695575" y="4452938"/>
          <p14:tracePt t="94478" x="2679700" y="4452938"/>
          <p14:tracePt t="94495" x="2679700" y="4470400"/>
          <p14:tracePt t="94512" x="2679700" y="4486275"/>
          <p14:tracePt t="94528" x="2670175" y="4511675"/>
          <p14:tracePt t="94545" x="2654300" y="4519613"/>
          <p14:tracePt t="94562" x="2654300" y="4535488"/>
          <p14:tracePt t="94579" x="2636838" y="4552950"/>
          <p14:tracePt t="94595" x="2628900" y="4560888"/>
          <p14:tracePt t="94612" x="2613025" y="4586288"/>
          <p14:tracePt t="94628" x="2587625" y="4627563"/>
          <p14:tracePt t="94645" x="2562225" y="4651375"/>
          <p14:tracePt t="94662" x="2538413" y="4694238"/>
          <p14:tracePt t="94679" x="2520950" y="4735513"/>
          <p14:tracePt t="94695" x="2479675" y="4784725"/>
          <p14:tracePt t="94712" x="2471738" y="4802188"/>
          <p14:tracePt t="94729" x="2438400" y="4843463"/>
          <p14:tracePt t="94745" x="2413000" y="4884738"/>
          <p14:tracePt t="94762" x="2389188" y="4908550"/>
          <p14:tracePt t="94778" x="2371725" y="4918075"/>
          <p14:tracePt t="94795" x="2363788" y="4951413"/>
          <p14:tracePt t="94812" x="2347913" y="4975225"/>
          <p14:tracePt t="94828" x="2347913" y="5000625"/>
          <p14:tracePt t="94845" x="2338388" y="5026025"/>
          <p14:tracePt t="94861" x="2322513" y="5041900"/>
          <p14:tracePt t="94879" x="2322513" y="5049838"/>
          <p14:tracePt t="94895" x="2305050" y="5049838"/>
          <p14:tracePt t="94912" x="2305050" y="5067300"/>
          <p14:tracePt t="95027" x="2305050" y="5083175"/>
          <p14:tracePt t="95045" x="2305050" y="5108575"/>
          <p14:tracePt t="95062" x="2297113" y="5132388"/>
          <p14:tracePt t="95079" x="2297113" y="5149850"/>
          <p14:tracePt t="95095" x="2281238" y="5157788"/>
          <p14:tracePt t="95112" x="2281238" y="5175250"/>
          <p14:tracePt t="95144" x="2273300" y="5175250"/>
          <p14:tracePt t="95162" x="2273300" y="5183188"/>
          <p14:tracePt t="95410" x="2255838" y="5183188"/>
          <p14:tracePt t="95429" x="2255838" y="5199063"/>
          <p14:tracePt t="95445" x="2239963" y="5199063"/>
          <p14:tracePt t="95511" x="2230438" y="5199063"/>
          <p14:tracePt t="95595" x="2230438" y="5183188"/>
          <p14:tracePt t="95644" x="2230438" y="5175250"/>
          <p14:tracePt t="95677" x="2230438" y="5157788"/>
          <p14:tracePt t="95727" x="2230438" y="5149850"/>
          <p14:tracePt t="96803" x="2214563" y="5149850"/>
          <p14:tracePt t="98878" x="2214563" y="5132388"/>
          <p14:tracePt t="98910" x="2230438" y="5116513"/>
          <p14:tracePt t="98945" x="2239963" y="5108575"/>
          <p14:tracePt t="98978" x="2239963" y="5091113"/>
          <p14:tracePt t="98995" x="2255838" y="5091113"/>
          <p14:tracePt t="99012" x="2255838" y="5083175"/>
          <p14:tracePt t="99028" x="2273300" y="5083175"/>
          <p14:tracePt t="99045" x="2273300" y="5067300"/>
          <p14:tracePt t="99062" x="2281238" y="5049838"/>
          <p14:tracePt t="99079" x="2281238" y="5041900"/>
          <p14:tracePt t="99095" x="2297113" y="5026025"/>
          <p14:tracePt t="99112" x="2297113" y="5016500"/>
          <p14:tracePt t="99128" x="2305050" y="5000625"/>
          <p14:tracePt t="99145" x="2322513" y="4975225"/>
          <p14:tracePt t="99162" x="2338388" y="4959350"/>
          <p14:tracePt t="99179" x="2338388" y="4933950"/>
          <p14:tracePt t="99195" x="2347913" y="4918075"/>
          <p14:tracePt t="99212" x="2347913" y="4908550"/>
          <p14:tracePt t="99229" x="2347913" y="4892675"/>
          <p14:tracePt t="99245" x="2363788" y="4892675"/>
          <p14:tracePt t="99277" x="2371725" y="4892675"/>
          <p14:tracePt t="99295" x="2389188" y="4892675"/>
          <p14:tracePt t="99312" x="2405063" y="4892675"/>
          <p14:tracePt t="99328" x="2413000" y="4892675"/>
          <p14:tracePt t="99345" x="2430463" y="4892675"/>
          <p14:tracePt t="99361" x="2438400" y="4892675"/>
          <p14:tracePt t="99478" x="2454275" y="4884738"/>
          <p14:tracePt t="99496" x="2454275" y="4851400"/>
          <p14:tracePt t="99512" x="2454275" y="4843463"/>
          <p14:tracePt t="99528" x="2471738" y="4826000"/>
          <p14:tracePt t="99545" x="2479675" y="4802188"/>
          <p14:tracePt t="99562" x="2479675" y="4784725"/>
          <p14:tracePt t="99578" x="2497138" y="4776788"/>
          <p14:tracePt t="99595" x="2505075" y="4751388"/>
          <p14:tracePt t="99612" x="2520950" y="4735513"/>
          <p14:tracePt t="99629" x="2538413" y="4718050"/>
          <p14:tracePt t="99645" x="2546350" y="4710113"/>
          <p14:tracePt t="99662" x="2546350" y="4694238"/>
          <p14:tracePt t="99678" x="2546350" y="4684713"/>
          <p14:tracePt t="99711" x="2546350" y="4668838"/>
          <p14:tracePt t="99728" x="2562225" y="4651375"/>
          <p14:tracePt t="99745" x="2562225" y="4643438"/>
          <p14:tracePt t="99762" x="2571750" y="4619625"/>
          <p14:tracePt t="99779" x="2587625" y="4586288"/>
          <p14:tracePt t="99795" x="2613025" y="4560888"/>
          <p14:tracePt t="99812" x="2636838" y="4511675"/>
          <p14:tracePt t="99829" x="2670175" y="4470400"/>
          <p14:tracePt t="99845" x="2695575" y="4445000"/>
          <p14:tracePt t="99862" x="2703513" y="4419600"/>
          <p14:tracePt t="99878" x="2720975" y="4386263"/>
          <p14:tracePt t="99895" x="2744788" y="4378325"/>
          <p14:tracePt t="99913" x="2762250" y="4362450"/>
          <p14:tracePt t="99930" x="2770188" y="4352925"/>
          <p14:tracePt t="99961" x="2786063" y="4352925"/>
          <p14:tracePt t="103178" x="2770188" y="4378325"/>
          <p14:tracePt t="103195" x="2762250" y="4419600"/>
          <p14:tracePt t="103212" x="2736850" y="4470400"/>
          <p14:tracePt t="104239" x="2281238" y="5132388"/>
          <p14:tracePt t="104302" x="2281238" y="5149850"/>
          <p14:tracePt t="104312" x="2273300" y="5175250"/>
          <p14:tracePt t="104329" x="2255838" y="5199063"/>
          <p14:tracePt t="104345" x="2230438" y="5249863"/>
          <p14:tracePt t="104362" x="2189163" y="5307013"/>
          <p14:tracePt t="104379" x="2165350" y="5373688"/>
          <p14:tracePt t="104395" x="2139950" y="5414963"/>
          <p14:tracePt t="104412" x="2098675" y="5464175"/>
          <p14:tracePt t="104428" x="2081213" y="5489575"/>
          <p14:tracePt t="104445" x="2057400" y="5530850"/>
          <p14:tracePt t="104462" x="2039938" y="5556250"/>
          <p14:tracePt t="104479" x="2032000" y="5572125"/>
          <p14:tracePt t="104495" x="2032000" y="5581650"/>
          <p14:tracePt t="104512" x="2016125" y="5597525"/>
          <p14:tracePt t="104529" x="2016125" y="5613400"/>
          <p14:tracePt t="104586" x="2006600" y="5613400"/>
          <p14:tracePt t="104627" x="2006600" y="5597525"/>
          <p14:tracePt t="104645" x="2006600" y="5581650"/>
          <p14:tracePt t="104662" x="2006600" y="5572125"/>
          <p14:tracePt t="104679" x="2016125" y="5556250"/>
          <p14:tracePt t="104695" x="2016125" y="5548313"/>
          <p14:tracePt t="104727" x="2016125" y="5530850"/>
          <p14:tracePt t="104761" x="2032000" y="5514975"/>
          <p14:tracePt t="104778" x="2032000" y="5507038"/>
          <p14:tracePt t="104811" x="2039938" y="5489575"/>
          <p14:tracePt t="104844" x="2039938" y="5481638"/>
          <p14:tracePt t="104894" x="2057400" y="5464175"/>
          <p14:tracePt t="104912" x="2057400" y="5448300"/>
          <p14:tracePt t="104929" x="2073275" y="5440363"/>
          <p14:tracePt t="104945" x="2081213" y="5422900"/>
          <p14:tracePt t="104962" x="2081213" y="5414963"/>
          <p14:tracePt t="104979" x="2098675" y="5399088"/>
          <p14:tracePt t="104995" x="2098675" y="5373688"/>
          <p14:tracePt t="105012" x="2106613" y="5357813"/>
          <p14:tracePt t="105029" x="2106613" y="5332413"/>
          <p14:tracePt t="105045" x="2122488" y="5307013"/>
          <p14:tracePt t="105062" x="2139950" y="5291138"/>
          <p14:tracePt t="105079" x="2147888" y="5265738"/>
          <p14:tracePt t="105095" x="2165350" y="5249863"/>
          <p14:tracePt t="105112" x="2173288" y="5224463"/>
          <p14:tracePt t="105129" x="2189163" y="5216525"/>
          <p14:tracePt t="105145" x="2206625" y="5183188"/>
          <p14:tracePt t="105162" x="2214563" y="5175250"/>
          <p14:tracePt t="105179" x="2214563" y="5157788"/>
          <p14:tracePt t="105195" x="2230438" y="5157788"/>
          <p14:tracePt t="105234" x="2230438" y="5149850"/>
          <p14:tracePt t="105545" x="2230438" y="5132388"/>
          <p14:tracePt t="105562" x="2230438" y="5108575"/>
          <p14:tracePt t="105579" x="2239963" y="5083175"/>
          <p14:tracePt t="106607" x="2852738" y="4229100"/>
          <p14:tracePt t="106832" x="2852738" y="4221163"/>
          <p14:tracePt t="106846" x="2870200" y="4203700"/>
          <p14:tracePt t="106862" x="2894013" y="4179888"/>
          <p14:tracePt t="106879" x="2903538" y="4154488"/>
          <p14:tracePt t="106895" x="2919413" y="4138613"/>
          <p14:tracePt t="106912" x="2935288" y="4138613"/>
          <p14:tracePt t="106929" x="2944813" y="4138613"/>
          <p14:tracePt t="106961" x="2960688" y="4138613"/>
          <p14:tracePt t="107034" x="2968625" y="4138613"/>
          <p14:tracePt t="107094" x="2968625" y="4154488"/>
          <p14:tracePt t="107113" x="2986088" y="4154488"/>
          <p14:tracePt t="107145" x="3001963" y="4162425"/>
          <p14:tracePt t="107178" x="3001963" y="4179888"/>
          <p14:tracePt t="107229" x="3009900" y="4179888"/>
          <p14:tracePt t="107253" x="3009900" y="4187825"/>
          <p14:tracePt t="107328" x="3009900" y="4203700"/>
          <p14:tracePt t="107361" x="3027363" y="4203700"/>
          <p14:tracePt t="107394" x="3052763" y="4203700"/>
          <p14:tracePt t="107412" x="3060700" y="4203700"/>
          <p14:tracePt t="107428" x="3076575" y="4203700"/>
          <p14:tracePt t="107461" x="3094038" y="4187825"/>
          <p14:tracePt t="107479" x="3101975" y="4179888"/>
          <p14:tracePt t="107495" x="3101975" y="4154488"/>
          <p14:tracePt t="107512" x="3117850" y="4121150"/>
          <p14:tracePt t="107529" x="3127375" y="4087813"/>
          <p14:tracePt t="107545" x="3143250" y="4054475"/>
          <p14:tracePt t="107562" x="3160713" y="4046538"/>
          <p14:tracePt t="107579" x="3160713" y="4021138"/>
          <p14:tracePt t="107596" x="3168650" y="4005263"/>
          <p14:tracePt t="107613" x="3184525" y="3989388"/>
          <p14:tracePt t="107628" x="3184525" y="3963988"/>
          <p14:tracePt t="107661" x="3192463" y="3956050"/>
          <p14:tracePt t="108688" x="3524250" y="3765550"/>
          <p14:tracePt t="108691" x="3557588" y="3765550"/>
          <p14:tracePt t="108699" x="3567113" y="3765550"/>
          <p14:tracePt t="108713" x="3582988" y="3765550"/>
          <p14:tracePt t="108729" x="3590925" y="3765550"/>
          <p14:tracePt t="108745" x="3608388" y="3765550"/>
          <p14:tracePt t="108762" x="3624263" y="3765550"/>
          <p14:tracePt t="108779" x="3632200" y="3765550"/>
          <p14:tracePt t="108795" x="3649663" y="3765550"/>
          <p14:tracePt t="108828" x="3657600" y="3765550"/>
          <p14:tracePt t="108845" x="3657600" y="3756025"/>
          <p14:tracePt t="108862" x="3673475" y="3756025"/>
          <p14:tracePt t="108894" x="3690938" y="3756025"/>
          <p14:tracePt t="108912" x="3690938" y="3740150"/>
          <p14:tracePt t="108928" x="3698875" y="3740150"/>
          <p14:tracePt t="109128" x="3690938" y="3740150"/>
          <p14:tracePt t="109145" x="3673475" y="3740150"/>
          <p14:tracePt t="109162" x="3649663" y="3740150"/>
          <p14:tracePt t="109178" x="3632200" y="3756025"/>
          <p14:tracePt t="109195" x="3624263" y="3756025"/>
          <p14:tracePt t="109212" x="3590925" y="3765550"/>
          <p14:tracePt t="109244" x="3582988" y="3781425"/>
          <p14:tracePt t="109278" x="3567113" y="3789363"/>
          <p14:tracePt t="109295" x="3557588" y="3789363"/>
          <p14:tracePt t="109312" x="3541713" y="3806825"/>
          <p14:tracePt t="109328" x="3524250" y="3822700"/>
          <p14:tracePt t="109346" x="3516313" y="3830638"/>
          <p14:tracePt t="109362" x="3500438" y="3848100"/>
          <p14:tracePt t="109379" x="3492500" y="3856038"/>
          <p14:tracePt t="109396" x="3475038" y="3871913"/>
          <p14:tracePt t="109428" x="3459163" y="3889375"/>
          <p14:tracePt t="109445" x="3449638" y="3889375"/>
          <p14:tracePt t="109462" x="3433763" y="3897313"/>
          <p14:tracePt t="109478" x="3433763" y="3914775"/>
          <p14:tracePt t="109495" x="3425825" y="3914775"/>
          <p14:tracePt t="109511" x="3425825" y="3922713"/>
          <p14:tracePt t="109677" x="3433763" y="3914775"/>
          <p14:tracePt t="109696" x="3449638" y="3897313"/>
          <p14:tracePt t="109713" x="3492500" y="3856038"/>
          <p14:tracePt t="109729" x="3516313" y="3848100"/>
          <p14:tracePt t="109745" x="3524250" y="3822700"/>
          <p14:tracePt t="110773" x="3940175" y="3424238"/>
          <p14:tracePt t="110782" x="3956050" y="3408363"/>
          <p14:tracePt t="110827" x="3956050" y="3400425"/>
          <p14:tracePt t="110845" x="3963988" y="3400425"/>
          <p14:tracePt t="110862" x="3963988" y="3382963"/>
          <p14:tracePt t="110879" x="3981450" y="3367088"/>
          <p14:tracePt t="110895" x="3981450" y="3359150"/>
          <p14:tracePt t="110912" x="3989388" y="3333750"/>
          <p14:tracePt t="110929" x="4005263" y="3316288"/>
          <p14:tracePt t="110945" x="4005263" y="3300413"/>
          <p14:tracePt t="110977" x="4005263" y="3292475"/>
          <p14:tracePt t="111145" x="4005263" y="3275013"/>
          <p14:tracePt t="111162" x="4022725" y="3275013"/>
          <p14:tracePt t="111477" x="4005263" y="3275013"/>
          <p14:tracePt t="111496" x="3989388" y="3292475"/>
          <p14:tracePt t="111512" x="3981450" y="3316288"/>
          <p14:tracePt t="111529" x="3963988" y="3341688"/>
          <p14:tracePt t="111545" x="3956050" y="3367088"/>
          <p14:tracePt t="111562" x="3922713" y="3408363"/>
          <p14:tracePt t="111578" x="3898900" y="3433763"/>
          <p14:tracePt t="111595" x="3873500" y="3457575"/>
          <p14:tracePt t="111612" x="3856038" y="3498850"/>
          <p14:tracePt t="111629" x="3832225" y="3524250"/>
          <p14:tracePt t="111645" x="3806825" y="3565525"/>
          <p14:tracePt t="111662" x="3790950" y="3590925"/>
          <p14:tracePt t="111679" x="3765550" y="3606800"/>
          <p14:tracePt t="111695" x="3757613" y="3632200"/>
          <p14:tracePt t="111712" x="3740150" y="3648075"/>
          <p14:tracePt t="111729" x="3716338" y="3657600"/>
          <p14:tracePt t="111745" x="3716338" y="3673475"/>
          <p14:tracePt t="111762" x="3698875" y="3690938"/>
          <p14:tracePt t="111811" x="3690938" y="3690938"/>
          <p14:tracePt t="111828" x="3690938" y="3698875"/>
          <p14:tracePt t="111845" x="3673475" y="3698875"/>
          <p14:tracePt t="113716" x="3673475" y="3690938"/>
          <p14:tracePt t="113729" x="3673475" y="3657600"/>
          <p14:tracePt t="113745" x="3649663" y="3606800"/>
          <p14:tracePt t="113762" x="3632200" y="3557588"/>
          <p14:tracePt t="113778" x="3632200" y="3498850"/>
          <p14:tracePt t="113795" x="3632200" y="3424238"/>
          <p14:tracePt t="113812" x="3624263" y="3275013"/>
          <p14:tracePt t="113829" x="3624263" y="3101975"/>
          <p14:tracePt t="113845" x="3624263" y="2960688"/>
          <p14:tracePt t="113864" x="3649663" y="2827338"/>
          <p14:tracePt t="113879" x="3657600" y="2803525"/>
          <p14:tracePt t="113895" x="3673475" y="2744788"/>
          <p14:tracePt t="113912" x="3690938" y="2719388"/>
          <p14:tracePt t="114934" x="4022725" y="1725613"/>
          <p14:tracePt t="114936" x="4005263" y="1700213"/>
          <p14:tracePt t="114948" x="3989388" y="1674813"/>
          <p14:tracePt t="114963" x="3956050" y="1633538"/>
          <p14:tracePt t="114979" x="3922713" y="1617663"/>
          <p14:tracePt t="114995" x="3889375" y="1608138"/>
          <p14:tracePt t="115012" x="3856038" y="1592263"/>
          <p14:tracePt t="115029" x="3832225" y="1592263"/>
          <p14:tracePt t="115045" x="3822700" y="1592263"/>
          <p14:tracePt t="115062" x="3790950" y="1576388"/>
          <p14:tracePt t="115079" x="3765550" y="1576388"/>
          <p14:tracePt t="115095" x="3757613" y="1576388"/>
          <p14:tracePt t="115112" x="3724275" y="1576388"/>
          <p14:tracePt t="115128" x="3716338" y="1576388"/>
          <p14:tracePt t="115145" x="3698875" y="1576388"/>
          <p14:tracePt t="115162" x="3690938" y="1576388"/>
          <p14:tracePt t="115178" x="3657600" y="1566863"/>
          <p14:tracePt t="115195" x="3649663" y="1566863"/>
          <p14:tracePt t="115212" x="3632200" y="1566863"/>
          <p14:tracePt t="115228" x="3624263" y="1566863"/>
          <p14:tracePt t="115245" x="3608388" y="1566863"/>
          <p14:tracePt t="115262" x="3608388" y="1576388"/>
          <p14:tracePt t="115278" x="3582988" y="1592263"/>
          <p14:tracePt t="115295" x="3567113" y="1608138"/>
          <p14:tracePt t="115312" x="3557588" y="1633538"/>
          <p14:tracePt t="115329" x="3524250" y="1658938"/>
          <p14:tracePt t="115345" x="3492500" y="1708150"/>
          <p14:tracePt t="115362" x="3459163" y="1749425"/>
          <p14:tracePt t="115379" x="3433763" y="1774825"/>
          <p14:tracePt t="115396" x="3408363" y="1808163"/>
          <p14:tracePt t="115412" x="3367088" y="1816100"/>
          <p14:tracePt t="115428" x="3341688" y="1831975"/>
          <p14:tracePt t="115445" x="3300413" y="1841500"/>
          <p14:tracePt t="115462" x="3276600" y="1857375"/>
          <p14:tracePt t="115479" x="3235325" y="1874838"/>
          <p14:tracePt t="115495" x="3192463" y="1882775"/>
          <p14:tracePt t="115512" x="3160713" y="1882775"/>
          <p14:tracePt t="115528" x="3117850" y="1898650"/>
          <p14:tracePt t="115545" x="3060700" y="1906588"/>
          <p14:tracePt t="115562" x="3027363" y="1906588"/>
          <p14:tracePt t="115578" x="2986088" y="1906588"/>
          <p14:tracePt t="115595" x="2944813" y="1906588"/>
          <p14:tracePt t="115612" x="2903538" y="1906588"/>
          <p14:tracePt t="115629" x="2870200" y="1898650"/>
          <p14:tracePt t="115645" x="2811463" y="1882775"/>
          <p14:tracePt t="115662" x="2803525" y="1882775"/>
          <p14:tracePt t="115679" x="2762250" y="1874838"/>
          <p14:tracePt t="115695" x="2736850" y="1874838"/>
          <p14:tracePt t="115711" x="2703513" y="1874838"/>
          <p14:tracePt t="115728" x="2679700" y="1874838"/>
          <p14:tracePt t="115745" x="2670175" y="1874838"/>
          <p14:tracePt t="115762" x="2654300" y="1874838"/>
          <p14:tracePt t="115778" x="2636838" y="1874838"/>
          <p14:tracePt t="115811" x="2628900" y="1874838"/>
          <p14:tracePt t="115861" x="2613025" y="1874838"/>
          <p14:tracePt t="115911" x="2603500" y="1874838"/>
          <p14:tracePt t="115944" x="2587625" y="1874838"/>
          <p14:tracePt t="115978" x="2571750" y="1874838"/>
          <p14:tracePt t="116027" x="2571750" y="1857375"/>
          <p14:tracePt t="117794" x="2571750" y="1874838"/>
          <p14:tracePt t="117812" x="2587625" y="1898650"/>
          <p14:tracePt t="117829" x="2628900" y="1990725"/>
          <p14:tracePt t="117845" x="2695575" y="2081213"/>
          <p14:tracePt t="117862" x="2762250" y="2189163"/>
          <p14:tracePt t="117879" x="2828925" y="2305050"/>
          <p14:tracePt t="117895" x="2894013" y="2387600"/>
          <p14:tracePt t="117912" x="2960688" y="2495550"/>
          <p14:tracePt t="117929" x="3027363" y="2587625"/>
          <p14:tracePt t="117945" x="3094038" y="2678113"/>
          <p14:tracePt t="117962" x="3160713" y="2803525"/>
          <p14:tracePt t="117979" x="3209925" y="2878138"/>
          <p14:tracePt t="117995" x="3251200" y="2943225"/>
          <p14:tracePt t="118012" x="3300413" y="3009900"/>
          <p14:tracePt t="118029" x="3325813" y="3068638"/>
          <p14:tracePt t="118046" x="3367088" y="3135313"/>
          <p14:tracePt t="118062" x="3384550" y="3143250"/>
          <p14:tracePt t="118079" x="3392488" y="3167063"/>
          <p14:tracePt t="118361" x="3425825" y="3200400"/>
          <p14:tracePt t="118379" x="3475038" y="3275013"/>
          <p14:tracePt t="118396" x="3524250" y="3367088"/>
          <p14:tracePt t="118412" x="3649663" y="3541713"/>
          <p14:tracePt t="118428" x="3740150" y="3673475"/>
          <p14:tracePt t="118445" x="3806825" y="3789363"/>
          <p14:tracePt t="118462" x="3889375" y="3914775"/>
          <p14:tracePt t="118478" x="3956050" y="4030663"/>
          <p14:tracePt t="118495" x="3989388" y="4113213"/>
          <p14:tracePt t="118512" x="4048125" y="4187825"/>
          <p14:tracePt t="118528" x="4071938" y="4246563"/>
          <p14:tracePt t="118545" x="4097338" y="4287838"/>
          <p14:tracePt t="118562" x="4113213" y="4311650"/>
          <p14:tracePt t="118579" x="4138613" y="4352925"/>
          <p14:tracePt t="118595" x="4179888" y="4378325"/>
          <p14:tracePt t="118612" x="4205288" y="4419600"/>
          <p14:tracePt t="118629" x="4221163" y="4427538"/>
          <p14:tracePt t="118645" x="4246563" y="4445000"/>
          <p14:tracePt t="118662" x="4254500" y="4452938"/>
          <p14:tracePt t="118679" x="4254500" y="4470400"/>
          <p14:tracePt t="118695" x="4271963" y="4494213"/>
          <p14:tracePt t="118712" x="4313238" y="4560888"/>
          <p14:tracePt t="118728" x="4337050" y="4586288"/>
          <p14:tracePt t="118745" x="4362450" y="4627563"/>
          <p14:tracePt t="118762" x="4379913" y="4643438"/>
          <p14:tracePt t="118778" x="4387850" y="4651375"/>
          <p14:tracePt t="118795" x="4403725" y="4651375"/>
          <p14:tracePt t="118812" x="4421188" y="4684713"/>
          <p14:tracePt t="118828" x="4429125" y="4694238"/>
          <p14:tracePt t="118845" x="4445000" y="4694238"/>
          <p14:tracePt t="118862" x="4445000" y="4710113"/>
          <p14:tracePt t="118878" x="4454525" y="4718050"/>
          <p14:tracePt t="118944" x="4454525" y="4735513"/>
          <p14:tracePt t="118962" x="4470400" y="4735513"/>
          <p14:tracePt t="118978" x="4470400" y="4751388"/>
          <p14:tracePt t="119595" x="4445000" y="4751388"/>
          <p14:tracePt t="119612" x="4403725" y="4776788"/>
          <p14:tracePt t="119628" x="4362450" y="4802188"/>
          <p14:tracePt t="119645" x="4354513" y="4826000"/>
          <p14:tracePt t="120671" x="4179888" y="4486275"/>
          <p14:tracePt t="120682" x="4164013" y="4419600"/>
          <p14:tracePt t="120696" x="4154488" y="4362450"/>
          <p14:tracePt t="120712" x="4138613" y="4321175"/>
          <p14:tracePt t="120729" x="4138613" y="4295775"/>
          <p14:tracePt t="120745" x="4122738" y="4270375"/>
          <p14:tracePt t="120762" x="4113213" y="4246563"/>
          <p14:tracePt t="120794" x="4097338" y="4229100"/>
          <p14:tracePt t="120812" x="4097338" y="4221163"/>
          <p14:tracePt t="120828" x="4097338" y="4203700"/>
          <p14:tracePt t="120845" x="4097338" y="4187825"/>
          <p14:tracePt t="121029" x="4113213" y="4187825"/>
          <p14:tracePt t="121046" x="4122738" y="4203700"/>
          <p14:tracePt t="121062" x="4154488" y="4203700"/>
          <p14:tracePt t="121079" x="4179888" y="4221163"/>
          <p14:tracePt t="121095" x="4187825" y="4229100"/>
          <p14:tracePt t="121112" x="4221163" y="4246563"/>
          <p14:tracePt t="121128" x="4229100" y="4246563"/>
          <p14:tracePt t="121161" x="4246563" y="4246563"/>
          <p14:tracePt t="121194" x="4254500" y="4246563"/>
          <p14:tracePt t="121212" x="4271963" y="4246563"/>
          <p14:tracePt t="121228" x="4287838" y="4246563"/>
          <p14:tracePt t="121281" x="4295775" y="4246563"/>
          <p14:tracePt t="121295" x="4295775" y="4221163"/>
          <p14:tracePt t="121312" x="4313238" y="4162425"/>
          <p14:tracePt t="121329" x="4321175" y="4097338"/>
          <p14:tracePt t="121345" x="4354513" y="4005263"/>
          <p14:tracePt t="121362" x="4379913" y="3922713"/>
          <p14:tracePt t="121379" x="4387850" y="3848100"/>
          <p14:tracePt t="121395" x="4403725" y="3740150"/>
          <p14:tracePt t="121412" x="4403725" y="3714750"/>
          <p14:tracePt t="121428" x="4421188" y="3657600"/>
          <p14:tracePt t="121445" x="4421188" y="3648075"/>
          <p14:tracePt t="121477" x="4421188" y="3632200"/>
          <p14:tracePt t="121694" x="4421188" y="3624263"/>
          <p14:tracePt t="121728" x="4421188" y="3606800"/>
          <p14:tracePt t="121761" x="4403725" y="3590925"/>
          <p14:tracePt t="121794" x="4403725" y="3582988"/>
          <p14:tracePt t="122823" x="4387850" y="3565525"/>
          <p14:tracePt t="138658" x="4537075" y="3606800"/>
          <p14:tracePt t="139194" x="4552950" y="3606800"/>
          <p14:tracePt t="139228" x="4560888" y="3606800"/>
          <p14:tracePt t="147929" x="4495800" y="3557588"/>
          <p14:tracePt t="147946" x="4429125" y="3524250"/>
          <p14:tracePt t="147962" x="4403725" y="3498850"/>
          <p14:tracePt t="147979" x="4337050" y="3457575"/>
          <p14:tracePt t="147995" x="4113213" y="3359150"/>
          <p14:tracePt t="148012" x="3940175" y="3275013"/>
          <p14:tracePt t="148028" x="3781425" y="3184525"/>
          <p14:tracePt t="148045" x="3608388" y="3101975"/>
          <p14:tracePt t="148062" x="3459163" y="3035300"/>
          <p14:tracePt t="148078" x="3325813" y="2960688"/>
          <p14:tracePt t="148095" x="3209925" y="2894013"/>
          <p14:tracePt t="148112" x="3101975" y="2811463"/>
          <p14:tracePt t="148128" x="3009900" y="2760663"/>
          <p14:tracePt t="148145" x="2944813" y="2719388"/>
          <p14:tracePt t="148161" x="2852738" y="2654300"/>
          <p14:tracePt t="148178" x="2803525" y="2628900"/>
          <p14:tracePt t="148195" x="2744788" y="2587625"/>
          <p14:tracePt t="148211" x="2703513" y="2562225"/>
          <p14:tracePt t="148229" x="2636838" y="2520950"/>
          <p14:tracePt t="148245" x="2628900" y="2505075"/>
          <p14:tracePt t="148262" x="2587625" y="2479675"/>
          <p14:tracePt t="148278" x="2562225" y="2471738"/>
          <p14:tracePt t="148295" x="2538413" y="2438400"/>
          <p14:tracePt t="148312" x="2505075" y="2430463"/>
          <p14:tracePt t="148328" x="2497138" y="2413000"/>
          <p14:tracePt t="148361" x="2479675" y="2413000"/>
          <p14:tracePt t="148378" x="2479675" y="2405063"/>
          <p14:tracePt t="148395" x="2479675" y="2387600"/>
          <p14:tracePt t="148411" x="2471738" y="2387600"/>
          <p14:tracePt t="148444" x="2471738" y="2371725"/>
          <p14:tracePt t="148461" x="2454275" y="2371725"/>
          <p14:tracePt t="148494" x="2454275" y="2363788"/>
          <p14:tracePt t="148544" x="2471738" y="2346325"/>
          <p14:tracePt t="149851" x="2471738" y="2363788"/>
          <p14:tracePt t="149862" x="2471738" y="2387600"/>
          <p14:tracePt t="149878" x="2471738" y="2479675"/>
          <p14:tracePt t="150890" x="3251200" y="4818063"/>
          <p14:tracePt t="150904" x="3251200" y="4826000"/>
          <p14:tracePt t="150929" x="3259138" y="4843463"/>
          <p14:tracePt t="151343" x="3209925" y="4818063"/>
          <p14:tracePt t="151362" x="3160713" y="4751388"/>
          <p14:tracePt t="151379" x="3101975" y="4684713"/>
          <p14:tracePt t="151395" x="3052763" y="4586288"/>
          <p14:tracePt t="151412" x="3009900" y="4519613"/>
          <p14:tracePt t="151428" x="2968625" y="4419600"/>
          <p14:tracePt t="151445" x="2944813" y="4362450"/>
          <p14:tracePt t="151462" x="2919413" y="4311650"/>
          <p14:tracePt t="151478" x="2894013" y="4270375"/>
          <p14:tracePt t="151495" x="2870200" y="4246563"/>
          <p14:tracePt t="151512" x="2836863" y="4229100"/>
          <p14:tracePt t="151528" x="2828925" y="4203700"/>
          <p14:tracePt t="151545" x="2803525" y="4179888"/>
          <p14:tracePt t="151578" x="2803525" y="4162425"/>
          <p14:tracePt t="151595" x="2803525" y="4154488"/>
          <p14:tracePt t="151810" x="2803525" y="4138613"/>
          <p14:tracePt t="151844" x="2803525" y="4113213"/>
          <p14:tracePt t="151862" x="2803525" y="4097338"/>
          <p14:tracePt t="151878" x="2803525" y="4071938"/>
          <p14:tracePt t="151895" x="2803525" y="4021138"/>
          <p14:tracePt t="151912" x="2803525" y="3989388"/>
          <p14:tracePt t="151929" x="2803525" y="3956050"/>
          <p14:tracePt t="151945" x="2803525" y="3938588"/>
          <p14:tracePt t="152968" x="3251200" y="3822700"/>
          <p14:tracePt t="153393" x="3235325" y="3822700"/>
          <p14:tracePt t="153427" x="3225800" y="3822700"/>
          <p14:tracePt t="153445" x="3209925" y="3822700"/>
          <p14:tracePt t="153462" x="3192463" y="3822700"/>
          <p14:tracePt t="153511" x="3184525" y="3822700"/>
          <p14:tracePt t="153995" x="3168650" y="3806825"/>
          <p14:tracePt t="154012" x="3127375" y="3781425"/>
          <p14:tracePt t="154029" x="3094038" y="3765550"/>
          <p14:tracePt t="154045" x="3052763" y="3756025"/>
          <p14:tracePt t="155053" x="2497138" y="3648075"/>
          <p14:tracePt t="156210" x="2479675" y="3606800"/>
          <p14:tracePt t="156229" x="2454275" y="3565525"/>
          <p14:tracePt t="156245" x="2438400" y="3516313"/>
          <p14:tracePt t="156262" x="2413000" y="3475038"/>
          <p14:tracePt t="156278" x="2413000" y="3408363"/>
          <p14:tracePt t="156295" x="2371725" y="3333750"/>
          <p14:tracePt t="156312" x="2347913" y="3233738"/>
          <p14:tracePt t="156329" x="2305050" y="3159125"/>
          <p14:tracePt t="156345" x="2255838" y="3051175"/>
          <p14:tracePt t="156362" x="2173288" y="2935288"/>
          <p14:tracePt t="156378" x="2165350" y="2901950"/>
          <p14:tracePt t="156395" x="2122488" y="2827338"/>
          <p14:tracePt t="156411" x="2073275" y="2719388"/>
          <p14:tracePt t="156428" x="2039938" y="2670175"/>
          <p14:tracePt t="156445" x="2016125" y="2611438"/>
          <p14:tracePt t="156461" x="2006600" y="2570163"/>
          <p14:tracePt t="156478" x="1973263" y="2546350"/>
          <p14:tracePt t="156495" x="1973263" y="2536825"/>
          <p14:tracePt t="156511" x="1965325" y="2520950"/>
          <p14:tracePt t="156528" x="1949450" y="2505075"/>
          <p14:tracePt t="156545" x="1949450" y="2495550"/>
          <p14:tracePt t="156561" x="1941513" y="2471738"/>
          <p14:tracePt t="156578" x="1908175" y="2438400"/>
          <p14:tracePt t="156595" x="1882775" y="2413000"/>
          <p14:tracePt t="156612" x="1857375" y="2371725"/>
          <p14:tracePt t="156628" x="1841500" y="2363788"/>
          <p14:tracePt t="156645" x="1816100" y="2322513"/>
          <p14:tracePt t="156662" x="1808163" y="2305050"/>
          <p14:tracePt t="156678" x="1790700" y="2271713"/>
          <p14:tracePt t="156695" x="1766888" y="2238375"/>
          <p14:tracePt t="156711" x="1749425" y="2214563"/>
          <p14:tracePt t="156728" x="1741488" y="2206625"/>
          <p14:tracePt t="156745" x="1725613" y="2189163"/>
          <p14:tracePt t="157178" x="1774825" y="2206625"/>
          <p14:tracePt t="157195" x="1841500" y="2214563"/>
          <p14:tracePt t="157212" x="1965325" y="2238375"/>
          <p14:tracePt t="157229" x="2106613" y="2255838"/>
          <p14:tracePt t="157246" x="2273300" y="2281238"/>
          <p14:tracePt t="157262" x="2430463" y="2297113"/>
          <p14:tracePt t="157278" x="2562225" y="2322513"/>
          <p14:tracePt t="158304" x="3168650" y="2387600"/>
          <p14:tracePt t="170916" x="3160713" y="2405063"/>
          <p14:tracePt t="170932" x="3117850" y="2430463"/>
          <p14:tracePt t="170948" x="3101975" y="2430463"/>
          <p14:tracePt t="170962" x="3076575" y="2454275"/>
          <p14:tracePt t="170978" x="3027363" y="2505075"/>
          <p14:tracePt t="170995" x="3001963" y="2562225"/>
          <p14:tracePt t="171011" x="2968625" y="2611438"/>
          <p14:tracePt t="171028" x="2944813" y="2695575"/>
          <p14:tracePt t="171045" x="2935288" y="2760663"/>
          <p14:tracePt t="171062" x="2919413" y="2836863"/>
          <p14:tracePt t="171078" x="2894013" y="2960688"/>
          <p14:tracePt t="171095" x="2878138" y="3101975"/>
          <p14:tracePt t="172121" x="3251200" y="4519613"/>
          <p14:tracePt t="172127" x="3276600" y="4535488"/>
          <p14:tracePt t="172147" x="3300413" y="4552950"/>
          <p14:tracePt t="172162" x="3317875" y="4560888"/>
          <p14:tracePt t="172178" x="3325813" y="4560888"/>
          <p14:tracePt t="172195" x="3341688" y="4576763"/>
          <p14:tracePt t="172227" x="3359150" y="4586288"/>
          <p14:tracePt t="172260" x="3367088" y="4586288"/>
          <p14:tracePt t="172670" x="3392488" y="4586288"/>
          <p14:tracePt t="172679" x="3425825" y="4586288"/>
          <p14:tracePt t="172695" x="3449638" y="4586288"/>
          <p14:tracePt t="172712" x="3524250" y="4586288"/>
          <p14:tracePt t="172728" x="3624263" y="4560888"/>
          <p14:tracePt t="172745" x="3690938" y="4552950"/>
          <p14:tracePt t="172762" x="3724275" y="4535488"/>
          <p14:tracePt t="172778" x="3781425" y="4519613"/>
          <p14:tracePt t="172795" x="3822700" y="4519613"/>
          <p14:tracePt t="172811" x="3856038" y="4519613"/>
          <p14:tracePt t="172828" x="3873500" y="4519613"/>
          <p14:tracePt t="172844" x="3898900" y="4519613"/>
          <p14:tracePt t="172861" x="3922713" y="4511675"/>
          <p14:tracePt t="172878" x="3940175" y="4511675"/>
          <p14:tracePt t="172895" x="3981450" y="4511675"/>
          <p14:tracePt t="172912" x="4005263" y="4511675"/>
          <p14:tracePt t="172928" x="4048125" y="4511675"/>
          <p14:tracePt t="172945" x="4089400" y="4511675"/>
          <p14:tracePt t="172961" x="4097338" y="4511675"/>
          <p14:tracePt t="172978" x="4122738" y="4511675"/>
          <p14:tracePt t="172995" x="4138613" y="4511675"/>
          <p14:tracePt t="173044" x="4154488" y="4511675"/>
          <p14:tracePt t="173077" x="4164013" y="4511675"/>
          <p14:tracePt t="173094" x="4187825" y="4494213"/>
          <p14:tracePt t="173112" x="4221163" y="4486275"/>
          <p14:tracePt t="173128" x="4254500" y="4470400"/>
          <p14:tracePt t="173145" x="4287838" y="4452938"/>
          <p14:tracePt t="173162" x="4321175" y="4452938"/>
          <p14:tracePt t="174186" x="4354513" y="3871913"/>
          <p14:tracePt t="174252" x="4354513" y="3856038"/>
          <p14:tracePt t="174261" x="4354513" y="3848100"/>
          <p14:tracePt t="174278" x="4362450" y="3806825"/>
          <p14:tracePt t="174295" x="4387850" y="3756025"/>
          <p14:tracePt t="174312" x="4403725" y="3698875"/>
          <p14:tracePt t="174328" x="4429125" y="3648075"/>
          <p14:tracePt t="174345" x="4445000" y="3606800"/>
          <p14:tracePt t="174361" x="4445000" y="3582988"/>
          <p14:tracePt t="174378" x="4445000" y="3565525"/>
          <p14:tracePt t="174410" x="4445000" y="3557588"/>
          <p14:tracePt t="174446" x="4429125" y="3557588"/>
          <p14:tracePt t="174477" x="4421188" y="3565525"/>
          <p14:tracePt t="174495" x="4403725" y="3590925"/>
          <p14:tracePt t="174512" x="4387850" y="3632200"/>
          <p14:tracePt t="174528" x="4379913" y="3657600"/>
          <p14:tracePt t="174545" x="4362450" y="3690938"/>
          <p14:tracePt t="174561" x="4337050" y="3722688"/>
          <p14:tracePt t="174578" x="4337050" y="3756025"/>
          <p14:tracePt t="174594" x="4321175" y="3781425"/>
          <p14:tracePt t="174611" x="4321175" y="3789363"/>
          <p14:tracePt t="174628" x="4321175" y="3822700"/>
          <p14:tracePt t="174644" x="4321175" y="3830638"/>
          <p14:tracePt t="174661" x="4321175" y="3848100"/>
          <p14:tracePt t="174726" x="4313238" y="3830638"/>
          <p14:tracePt t="174745" x="4313238" y="3789363"/>
          <p14:tracePt t="174761" x="4313238" y="3756025"/>
          <p14:tracePt t="174778" x="4313238" y="3722688"/>
          <p14:tracePt t="174795" x="4313238" y="3698875"/>
          <p14:tracePt t="174812" x="4295775" y="3673475"/>
          <p14:tracePt t="174828" x="4295775" y="3657600"/>
          <p14:tracePt t="174845" x="4287838" y="3624263"/>
          <p14:tracePt t="174861" x="4254500" y="3582988"/>
          <p14:tracePt t="174878" x="4246563" y="3541713"/>
          <p14:tracePt t="174895" x="4229100" y="3524250"/>
          <p14:tracePt t="174912" x="4229100" y="3516313"/>
          <p14:tracePt t="174928" x="4229100" y="3498850"/>
          <p14:tracePt t="174960" x="4221163" y="3490913"/>
          <p14:tracePt t="175038" x="4221163" y="3475038"/>
          <p14:tracePt t="175077" x="4246563" y="3457575"/>
          <p14:tracePt t="175095" x="4271963" y="3449638"/>
          <p14:tracePt t="175112" x="4287838" y="3449638"/>
          <p14:tracePt t="175128" x="4337050" y="3433763"/>
          <p14:tracePt t="175145" x="4387850" y="3424238"/>
          <p14:tracePt t="175161" x="4511675" y="3408363"/>
          <p14:tracePt t="175178" x="4586288" y="3382963"/>
          <p14:tracePt t="175195" x="4686300" y="3367088"/>
          <p14:tracePt t="175211" x="4752975" y="3367088"/>
          <p14:tracePt t="175228" x="4868863" y="3341688"/>
          <p14:tracePt t="176255" x="5822950" y="3449638"/>
          <p14:tracePt t="176522" x="5822950" y="3457575"/>
          <p14:tracePt t="176531" x="5822950" y="3475038"/>
          <p14:tracePt t="176545" x="5813425" y="3516313"/>
          <p14:tracePt t="176562" x="5797550" y="3541713"/>
          <p14:tracePt t="176578" x="5772150" y="3590925"/>
          <p14:tracePt t="176595" x="5748338" y="3632200"/>
          <p14:tracePt t="176612" x="5689600" y="3690938"/>
          <p14:tracePt t="176628" x="5681663" y="3714750"/>
          <p14:tracePt t="176645" x="5622925" y="3756025"/>
          <p14:tracePt t="176662" x="5573713" y="3806825"/>
          <p14:tracePt t="176678" x="5481638" y="3871913"/>
          <p14:tracePt t="176695" x="5399088" y="3938588"/>
          <p14:tracePt t="176711" x="5332413" y="4005263"/>
          <p14:tracePt t="176728" x="5249863" y="4071938"/>
          <p14:tracePt t="176745" x="5200650" y="4113213"/>
          <p14:tracePt t="176761" x="5159375" y="4154488"/>
          <p14:tracePt t="176778" x="5118100" y="4179888"/>
          <p14:tracePt t="176795" x="5084763" y="4203700"/>
          <p14:tracePt t="176811" x="5067300" y="4203700"/>
          <p14:tracePt t="176828" x="5041900" y="4221163"/>
          <p14:tracePt t="176845" x="5000625" y="4221163"/>
          <p14:tracePt t="176861" x="4976813" y="4229100"/>
          <p14:tracePt t="176878" x="4935538" y="4246563"/>
          <p14:tracePt t="176895" x="4892675" y="4246563"/>
          <p14:tracePt t="176912" x="4827588" y="4270375"/>
          <p14:tracePt t="176929" x="4786313" y="4270375"/>
          <p14:tracePt t="176945" x="4711700" y="4295775"/>
          <p14:tracePt t="176961" x="4619625" y="4311650"/>
          <p14:tracePt t="176978" x="4560888" y="4321175"/>
          <p14:tracePt t="176995" x="4511675" y="4337050"/>
          <p14:tracePt t="177011" x="4470400" y="4352925"/>
          <p14:tracePt t="177028" x="4445000" y="4362450"/>
          <p14:tracePt t="177045" x="4421188" y="4378325"/>
          <p14:tracePt t="177061" x="4403725" y="4378325"/>
          <p14:tracePt t="177078" x="4387850" y="4378325"/>
          <p14:tracePt t="177095" x="4379913" y="4386263"/>
          <p14:tracePt t="177111" x="4354513" y="4386263"/>
          <p14:tracePt t="177128" x="4337050" y="4386263"/>
          <p14:tracePt t="177145" x="4321175" y="4403725"/>
          <p14:tracePt t="177161" x="4313238" y="4403725"/>
          <p14:tracePt t="177178" x="4295775" y="4403725"/>
          <p14:tracePt t="177211" x="4287838" y="4403725"/>
          <p14:tracePt t="177365" x="4287838" y="4386263"/>
          <p14:tracePt t="177378" x="4295775" y="4386263"/>
          <p14:tracePt t="177410" x="4313238" y="4386263"/>
          <p14:tracePt t="177428" x="4337050" y="4378325"/>
          <p14:tracePt t="178454" x="5846763" y="4470400"/>
          <p14:tracePt t="178457" x="5864225" y="4470400"/>
          <p14:tracePt t="178479" x="5880100" y="4470400"/>
          <p14:tracePt t="178511" x="5888038" y="4470400"/>
          <p14:tracePt t="188417" x="5813425" y="4470400"/>
          <p14:tracePt t="188433" x="5681663" y="4452938"/>
          <p14:tracePt t="188446" x="5640388" y="4452938"/>
          <p14:tracePt t="188461" x="5581650" y="4445000"/>
          <p14:tracePt t="188479" x="5507038" y="4427538"/>
          <p14:tracePt t="188495" x="5465763" y="4419600"/>
          <p14:tracePt t="188511" x="5175250" y="4403725"/>
          <p14:tracePt t="188528" x="4951413" y="4403725"/>
          <p14:tracePt t="188545" x="4686300" y="4419600"/>
          <p14:tracePt t="188561" x="4470400" y="4452938"/>
          <p14:tracePt t="188578" x="4229100" y="4511675"/>
          <p14:tracePt t="188595" x="4005263" y="4519613"/>
          <p14:tracePt t="188611" x="3832225" y="4519613"/>
          <p14:tracePt t="188628" x="3698875" y="4519613"/>
          <p14:tracePt t="188644" x="3632200" y="4494213"/>
          <p14:tracePt t="188661" x="3582988" y="4486275"/>
          <p14:tracePt t="188678" x="3541713" y="4470400"/>
          <p14:tracePt t="188695" x="3524250" y="4452938"/>
          <p14:tracePt t="188761" x="3557588" y="4452938"/>
          <p14:tracePt t="188778" x="3624263" y="4452938"/>
          <p14:tracePt t="188795" x="3632200" y="4470400"/>
          <p14:tracePt t="188811" x="3724275" y="4511675"/>
          <p14:tracePt t="188828" x="3781425" y="4519613"/>
          <p14:tracePt t="188844" x="3822700" y="4519613"/>
          <p14:tracePt t="188861" x="3873500" y="4519613"/>
          <p14:tracePt t="188878" x="3898900" y="4519613"/>
          <p14:tracePt t="188894" x="3956050" y="4519613"/>
          <p14:tracePt t="188911" x="4005263" y="4519613"/>
          <p14:tracePt t="188928" x="4071938" y="4519613"/>
          <p14:tracePt t="188944" x="4164013" y="4519613"/>
          <p14:tracePt t="188961" x="4229100" y="4519613"/>
          <p14:tracePt t="188978" x="4313238" y="4519613"/>
          <p14:tracePt t="188995" x="4362450" y="4511675"/>
          <p14:tracePt t="189011" x="4421188" y="4494213"/>
          <p14:tracePt t="189028" x="4445000" y="4494213"/>
          <p14:tracePt t="189045" x="4454525" y="4494213"/>
          <p14:tracePt t="189061" x="4470400" y="4494213"/>
          <p14:tracePt t="189182" x="4470400" y="4486275"/>
          <p14:tracePt t="190821" x="4486275" y="4486275"/>
          <p14:tracePt t="190829" x="4495800" y="4486275"/>
          <p14:tracePt t="190845" x="4519613" y="4486275"/>
          <p14:tracePt t="191870" x="8824913" y="3292475"/>
          <p14:tracePt t="191881" x="8832850" y="3275013"/>
          <p14:tracePt t="191896" x="8850313" y="3267075"/>
          <p14:tracePt t="191927" x="8866188" y="3251200"/>
          <p14:tracePt t="191945" x="8866188" y="3233738"/>
          <p14:tracePt t="191961" x="8850313" y="3225800"/>
          <p14:tracePt t="191978" x="8807450" y="3209925"/>
          <p14:tracePt t="191995" x="8758238" y="3209925"/>
          <p14:tracePt t="192011" x="8650288" y="3209925"/>
          <p14:tracePt t="192028" x="8475663" y="3209925"/>
          <p14:tracePt t="192045" x="8401050" y="3233738"/>
          <p14:tracePt t="192062" x="8169275" y="3341688"/>
          <p14:tracePt t="192078" x="8027988" y="3408363"/>
          <p14:tracePt t="192095" x="7945438" y="3457575"/>
          <p14:tracePt t="192111" x="7854950" y="3498850"/>
          <p14:tracePt t="192128" x="7788275" y="3541713"/>
          <p14:tracePt t="192144" x="7762875" y="3565525"/>
          <p14:tracePt t="192161" x="7737475" y="3590925"/>
          <p14:tracePt t="192178" x="7737475" y="3606800"/>
          <p14:tracePt t="192195" x="7737475" y="3632200"/>
          <p14:tracePt t="192211" x="7737475" y="3648075"/>
          <p14:tracePt t="192228" x="7747000" y="3673475"/>
          <p14:tracePt t="192245" x="7804150" y="3714750"/>
          <p14:tracePt t="192261" x="7878763" y="3756025"/>
          <p14:tracePt t="192278" x="7986713" y="3789363"/>
          <p14:tracePt t="192295" x="8135938" y="3848100"/>
          <p14:tracePt t="192311" x="8318500" y="3889375"/>
          <p14:tracePt t="192328" x="8583613" y="3938588"/>
          <p14:tracePt t="192345" x="8650288" y="3956050"/>
          <p14:tracePt t="192361" x="8742363" y="3963988"/>
          <p14:tracePt t="192378" x="8832850" y="3979863"/>
          <p14:tracePt t="192395" x="8940800" y="3989388"/>
          <p14:tracePt t="192411" x="8982075" y="4005263"/>
          <p14:tracePt t="192428" x="9023350" y="4021138"/>
          <p14:tracePt t="192445" x="9048750" y="4021138"/>
          <p14:tracePt t="192461" x="9064625" y="4021138"/>
          <p14:tracePt t="192494" x="9074150" y="4021138"/>
          <p14:tracePt t="192913" x="9031288" y="4021138"/>
          <p14:tracePt t="192928" x="8966200" y="4021138"/>
          <p14:tracePt t="192945" x="8899525" y="4021138"/>
          <p14:tracePt t="192961" x="8832850" y="4021138"/>
          <p14:tracePt t="193982" x="8359775" y="3963988"/>
          <p14:tracePt t="194161" x="8343900" y="3963988"/>
          <p14:tracePt t="194178" x="8302625" y="3963988"/>
          <p14:tracePt t="194195" x="8202613" y="4030663"/>
          <p14:tracePt t="194211" x="8102600" y="4087813"/>
          <p14:tracePt t="194228" x="7962900" y="4179888"/>
          <p14:tracePt t="194245" x="7829550" y="4270375"/>
          <p14:tracePt t="194261" x="7721600" y="4352925"/>
          <p14:tracePt t="194278" x="7613650" y="4419600"/>
          <p14:tracePt t="194295" x="7546975" y="4452938"/>
          <p14:tracePt t="194311" x="7439025" y="4511675"/>
          <p14:tracePt t="194328" x="7364413" y="4535488"/>
          <p14:tracePt t="194345" x="7281863" y="4576763"/>
          <p14:tracePt t="194361" x="7207250" y="4627563"/>
          <p14:tracePt t="194378" x="7150100" y="4668838"/>
          <p14:tracePt t="194394" x="7083425" y="4710113"/>
          <p14:tracePt t="194411" x="7042150" y="4751388"/>
          <p14:tracePt t="194428" x="7008813" y="4784725"/>
          <p14:tracePt t="194445" x="6950075" y="4843463"/>
          <p14:tracePt t="194462" x="6924675" y="4884738"/>
          <p14:tracePt t="194478" x="6900863" y="4918075"/>
          <p14:tracePt t="194494" x="6875463" y="4951413"/>
          <p14:tracePt t="194511" x="6834188" y="4983163"/>
          <p14:tracePt t="194528" x="6808788" y="5026025"/>
          <p14:tracePt t="194544" x="6767513" y="5067300"/>
          <p14:tracePt t="194561" x="6743700" y="5108575"/>
          <p14:tracePt t="194578" x="6710363" y="5149850"/>
          <p14:tracePt t="194594" x="6684963" y="5157788"/>
          <p14:tracePt t="194611" x="6659563" y="5183188"/>
          <p14:tracePt t="194628" x="6643688" y="5183188"/>
          <p14:tracePt t="194644" x="6635750" y="5199063"/>
          <p14:tracePt t="194661" x="6610350" y="5216525"/>
          <p14:tracePt t="194678" x="6592888" y="5224463"/>
          <p14:tracePt t="194694" x="6569075" y="5240338"/>
          <p14:tracePt t="194711" x="6551613" y="5249863"/>
          <p14:tracePt t="194728" x="6543675" y="5249863"/>
          <p14:tracePt t="194744" x="6527800" y="5265738"/>
          <p14:tracePt t="194761" x="6510338" y="5281613"/>
          <p14:tracePt t="194778" x="6502400" y="5291138"/>
          <p14:tracePt t="194795" x="6486525" y="5291138"/>
          <p14:tracePt t="194811" x="6477000" y="5307013"/>
          <p14:tracePt t="194828" x="6461125" y="5307013"/>
          <p14:tracePt t="194844" x="6443663" y="5307013"/>
          <p14:tracePt t="194877" x="6435725" y="5307013"/>
          <p14:tracePt t="194960" x="6435725" y="5291138"/>
          <p14:tracePt t="195044" x="6435725" y="5281613"/>
          <p14:tracePt t="195077" x="6435725" y="5265738"/>
          <p14:tracePt t="195110" x="6443663" y="5265738"/>
          <p14:tracePt t="195127" x="6443663" y="5249863"/>
          <p14:tracePt t="196154" x="6461125" y="5240338"/>
          <p14:tracePt t="196164" x="6461125" y="5216525"/>
          <p14:tracePt t="196179" x="6461125" y="5183188"/>
          <p14:tracePt t="196195" x="6461125" y="5175250"/>
          <p14:tracePt t="196236" x="6461125" y="5157788"/>
          <p14:tracePt t="196361" x="6477000" y="5175250"/>
          <p14:tracePt t="196378" x="6486525" y="5183188"/>
          <p14:tracePt t="196395" x="6486525" y="5199063"/>
          <p14:tracePt t="196411" x="6486525" y="5216525"/>
          <p14:tracePt t="196444" x="6502400" y="5224463"/>
          <p14:tracePt t="196477" x="6502400" y="5240338"/>
          <p14:tracePt t="196494" x="6502400" y="5249863"/>
          <p14:tracePt t="196512" x="6510338" y="5281613"/>
          <p14:tracePt t="196544" x="6527800" y="5291138"/>
          <p14:tracePt t="197177" x="6527800" y="5281613"/>
          <p14:tracePt t="197243" x="6527800" y="5265738"/>
          <p14:tracePt t="197294" x="6543675" y="5249863"/>
          <p14:tracePt t="197311" x="6543675" y="5240338"/>
          <p14:tracePt t="198325" x="7472363" y="4843463"/>
          <p14:tracePt t="198339" x="7497763" y="4818063"/>
          <p14:tracePt t="198348" x="7505700" y="4818063"/>
          <p14:tracePt t="198362" x="7505700" y="4802188"/>
          <p14:tracePt t="198693" x="7505700" y="4818063"/>
          <p14:tracePt t="198712" x="7497763" y="4843463"/>
          <p14:tracePt t="198728" x="7480300" y="4851400"/>
          <p14:tracePt t="198745" x="7472363" y="4884738"/>
          <p14:tracePt t="198761" x="7439025" y="4892675"/>
          <p14:tracePt t="198778" x="7431088" y="4908550"/>
          <p14:tracePt t="198795" x="7415213" y="4918075"/>
          <p14:tracePt t="198811" x="7405688" y="4933950"/>
          <p14:tracePt t="198828" x="7405688" y="4951413"/>
          <p14:tracePt t="198860" x="7389813" y="4951413"/>
          <p14:tracePt t="198878" x="7389813" y="4959350"/>
          <p14:tracePt t="198993" x="7389813" y="4975225"/>
          <p14:tracePt t="199027" x="7389813" y="4983163"/>
          <p14:tracePt t="199146" x="7405688" y="4983163"/>
          <p14:tracePt t="199177" x="7405688" y="5000625"/>
          <p14:tracePt t="199210" x="7415213" y="5000625"/>
          <p14:tracePt t="199244" x="7431088" y="5000625"/>
          <p14:tracePt t="199277" x="7439025" y="5000625"/>
          <p14:tracePt t="199326" x="7456488" y="5000625"/>
          <p14:tracePt t="199360" x="7456488" y="5016500"/>
          <p14:tracePt t="199378" x="7472363" y="5016500"/>
          <p14:tracePt t="199394" x="7480300" y="5016500"/>
          <p14:tracePt t="199411" x="7480300" y="5026025"/>
          <p14:tracePt t="200439" x="7920038" y="5049838"/>
          <p14:tracePt t="200654" x="7904163" y="5049838"/>
          <p14:tracePt t="201286" x="7896225" y="5041900"/>
          <p14:tracePt t="201343" x="7878763" y="5026025"/>
          <p14:tracePt t="203661" x="7878763" y="5016500"/>
          <p14:tracePt t="203679" x="7870825" y="5000625"/>
          <p14:tracePt t="203696" x="7854950" y="4983163"/>
          <p14:tracePt t="203712" x="7854950" y="4975225"/>
          <p14:tracePt t="203728" x="7829550" y="4933950"/>
          <p14:tracePt t="203745" x="7812088" y="4892675"/>
          <p14:tracePt t="203761" x="7804150" y="4851400"/>
          <p14:tracePt t="203778" x="7770813" y="4784725"/>
          <p14:tracePt t="203795" x="7737475" y="4710113"/>
          <p14:tracePt t="203811" x="7705725" y="4602163"/>
          <p14:tracePt t="203828" x="7672388" y="4470400"/>
          <p14:tracePt t="203845" x="7631113" y="4337050"/>
          <p14:tracePt t="203861" x="7605713" y="4203700"/>
          <p14:tracePt t="203878" x="7588250" y="4071938"/>
          <p14:tracePt t="203895" x="7572375" y="4005263"/>
          <p14:tracePt t="203911" x="7572375" y="3938588"/>
          <p14:tracePt t="203929" x="7572375" y="3889375"/>
          <p14:tracePt t="203945" x="7572375" y="3856038"/>
          <p14:tracePt t="203961" x="7572375" y="3848100"/>
          <p14:tracePt t="203978" x="7572375" y="3822700"/>
          <p14:tracePt t="203995" x="7572375" y="3806825"/>
          <p14:tracePt t="204027" x="7572375" y="3781425"/>
          <p14:tracePt t="204045" x="7572375" y="3765550"/>
          <p14:tracePt t="204061" x="7572375" y="3756025"/>
          <p14:tracePt t="204078" x="7564438" y="3722688"/>
          <p14:tracePt t="204094" x="7564438" y="3714750"/>
          <p14:tracePt t="204111" x="7546975" y="3698875"/>
          <p14:tracePt t="204128" x="7539038" y="3690938"/>
          <p14:tracePt t="204145" x="7539038" y="3657600"/>
          <p14:tracePt t="204161" x="7523163" y="3624263"/>
          <p14:tracePt t="204178" x="7505700" y="3590925"/>
          <p14:tracePt t="204194" x="7505700" y="3541713"/>
          <p14:tracePt t="204211" x="7497763" y="3498850"/>
          <p14:tracePt t="204228" x="7497763" y="3475038"/>
          <p14:tracePt t="204244" x="7497763" y="3457575"/>
          <p14:tracePt t="204261" x="7497763" y="3433763"/>
          <p14:tracePt t="204278" x="7480300" y="3424238"/>
          <p14:tracePt t="204295" x="7480300" y="3382963"/>
          <p14:tracePt t="204327" x="7472363" y="3359150"/>
          <p14:tracePt t="204345" x="7456488" y="3341688"/>
          <p14:tracePt t="204377" x="7439025" y="3333750"/>
          <p14:tracePt t="204395" x="7431088" y="3316288"/>
          <p14:tracePt t="204411" x="7415213" y="3300413"/>
          <p14:tracePt t="204428" x="7415213" y="3292475"/>
          <p14:tracePt t="204444" x="7405688" y="3275013"/>
          <p14:tracePt t="204493" x="7389813" y="3267075"/>
          <p14:tracePt t="204710" x="7373938" y="3267075"/>
          <p14:tracePt t="204760" x="7364413" y="3267075"/>
          <p14:tracePt t="204877" x="7348538" y="3267075"/>
          <p14:tracePt t="204966" x="7340600" y="3267075"/>
          <p14:tracePt t="205044" x="7323138" y="3267075"/>
          <p14:tracePt t="205260" x="7340600" y="3267075"/>
          <p14:tracePt t="205278" x="7348538" y="3267075"/>
          <p14:tracePt t="205294" x="7364413" y="3267075"/>
          <p14:tracePt t="205311" x="7373938" y="3267075"/>
          <p14:tracePt t="205328" x="7373938" y="3275013"/>
          <p14:tracePt t="205344" x="7405688" y="3275013"/>
          <p14:tracePt t="205361" x="7415213" y="3275013"/>
          <p14:tracePt t="205378" x="7431088" y="3275013"/>
          <p14:tracePt t="205394" x="7439025" y="3292475"/>
          <p14:tracePt t="205427" x="7456488" y="3292475"/>
          <p14:tracePt t="205594" x="7439025" y="3292475"/>
          <p14:tracePt t="205627" x="7431088" y="3292475"/>
          <p14:tracePt t="205660" x="7415213" y="3292475"/>
          <p14:tracePt t="205678" x="7405688" y="3292475"/>
          <p14:tracePt t="205695" x="7389813" y="3292475"/>
          <p14:tracePt t="205727" x="7373938" y="3275013"/>
          <p14:tracePt t="205745" x="7364413" y="3275013"/>
          <p14:tracePt t="205827" x="7348538" y="3275013"/>
          <p14:tracePt t="205860" x="7340600" y="3267075"/>
          <p14:tracePt t="206160" x="7364413" y="3267075"/>
          <p14:tracePt t="206179" x="7389813" y="3267075"/>
          <p14:tracePt t="206195" x="7431088" y="3267075"/>
          <p14:tracePt t="206211" x="7456488" y="3267075"/>
          <p14:tracePt t="207236" x="8186738" y="3367088"/>
          <p14:tracePt t="207247" x="8202613" y="3367088"/>
          <p14:tracePt t="207626" x="8186738" y="3359150"/>
          <p14:tracePt t="207645" x="8161338" y="3359150"/>
          <p14:tracePt t="207661" x="8143875" y="3341688"/>
          <p14:tracePt t="207678" x="8120063" y="3333750"/>
          <p14:tracePt t="207694" x="8094663" y="3333750"/>
          <p14:tracePt t="207711" x="8078788" y="3316288"/>
          <p14:tracePt t="207728" x="8069263" y="3300413"/>
          <p14:tracePt t="207760" x="8053388" y="3300413"/>
          <p14:tracePt t="207794" x="8037513" y="3300413"/>
          <p14:tracePt t="207811" x="8027988" y="3300413"/>
          <p14:tracePt t="207828" x="8004175" y="3292475"/>
          <p14:tracePt t="207845" x="7970838" y="3292475"/>
          <p14:tracePt t="207877" x="7962900" y="3292475"/>
          <p14:tracePt t="207895" x="7945438" y="3275013"/>
          <p14:tracePt t="207911" x="7937500" y="3275013"/>
          <p14:tracePt t="207928" x="7920038" y="3275013"/>
          <p14:tracePt t="207960" x="7896225" y="3267075"/>
          <p14:tracePt t="207978" x="7878763" y="3267075"/>
          <p14:tracePt t="207994" x="7870825" y="3267075"/>
          <p14:tracePt t="208011" x="7854950" y="3267075"/>
          <p14:tracePt t="208028" x="7837488" y="3267075"/>
          <p14:tracePt t="208060" x="7829550" y="3267075"/>
          <p14:tracePt t="208078" x="7812088" y="3267075"/>
          <p14:tracePt t="208110" x="7788275" y="3267075"/>
          <p14:tracePt t="208143" x="7762875" y="3267075"/>
          <p14:tracePt t="208161" x="7747000" y="3267075"/>
          <p14:tracePt t="208179" x="7737475" y="3267075"/>
          <p14:tracePt t="208234" x="7721600" y="3267075"/>
          <p14:tracePt t="211264" x="7705725" y="3267075"/>
          <p14:tracePt t="211278" x="7672388" y="3251200"/>
          <p14:tracePt t="211295" x="7605713" y="3251200"/>
          <p14:tracePt t="211311" x="7546975" y="3251200"/>
          <p14:tracePt t="211328" x="7480300" y="3233738"/>
          <p14:tracePt t="211344" x="7389813" y="3225800"/>
          <p14:tracePt t="211361" x="7340600" y="3225800"/>
          <p14:tracePt t="211378" x="7256463" y="3209925"/>
          <p14:tracePt t="211394" x="7207250" y="3200400"/>
          <p14:tracePt t="211411" x="7140575" y="3184525"/>
          <p14:tracePt t="211428" x="7083425" y="3167063"/>
          <p14:tracePt t="211445" x="7042150" y="3159125"/>
          <p14:tracePt t="211461" x="6991350" y="3143250"/>
          <p14:tracePt t="211478" x="6967538" y="3117850"/>
          <p14:tracePt t="211495" x="6924675" y="3117850"/>
          <p14:tracePt t="211511" x="6900863" y="3101975"/>
          <p14:tracePt t="211528" x="6883400" y="3101975"/>
          <p14:tracePt t="211544" x="6859588" y="3092450"/>
          <p14:tracePt t="211561" x="6842125" y="3076575"/>
          <p14:tracePt t="211578" x="6834188" y="3068638"/>
          <p14:tracePt t="211595" x="6834188" y="3051175"/>
          <p14:tracePt t="211611" x="6818313" y="3051175"/>
          <p14:tracePt t="211628" x="6818313" y="3035300"/>
          <p14:tracePt t="211644" x="6808788" y="3035300"/>
          <p14:tracePt t="211677" x="6792913" y="3027363"/>
          <p14:tracePt t="211695" x="6775450" y="3027363"/>
          <p14:tracePt t="211727" x="6767513" y="3009900"/>
          <p14:tracePt t="211745" x="6751638" y="3001963"/>
          <p14:tracePt t="211762" x="6751638" y="2986088"/>
          <p14:tracePt t="211778" x="6743700" y="2986088"/>
          <p14:tracePt t="211795" x="6743700" y="2960688"/>
          <p14:tracePt t="212821" x="6710363" y="2827338"/>
          <p14:tracePt t="212894" x="6726238" y="2827338"/>
          <p14:tracePt t="212911" x="6726238" y="2836863"/>
          <p14:tracePt t="212960" x="6743700" y="2852738"/>
          <p14:tracePt t="213011" x="6743700" y="2868613"/>
          <p14:tracePt t="213044" x="6751638" y="2878138"/>
          <p14:tracePt t="213093" x="6751638" y="2894013"/>
          <p14:tracePt t="213127" x="6767513" y="2901950"/>
          <p14:tracePt t="213160" x="6767513" y="2919413"/>
          <p14:tracePt t="213193" x="6767513" y="2935288"/>
          <p14:tracePt t="213243" x="6775450" y="2943225"/>
          <p14:tracePt t="213277" x="6775450" y="2960688"/>
          <p14:tracePt t="213377" x="6792913" y="2968625"/>
          <p14:tracePt t="213443" x="6792913" y="2986088"/>
          <p14:tracePt t="213493" x="6808788" y="3001963"/>
          <p14:tracePt t="213543" x="6808788" y="3009900"/>
          <p14:tracePt t="213577" x="6808788" y="3027363"/>
          <p14:tracePt t="213595" x="6818313" y="3027363"/>
          <p14:tracePt t="213627" x="6818313" y="3035300"/>
          <p14:tracePt t="213660" x="6834188" y="3035300"/>
          <p14:tracePt t="213678" x="6834188" y="3051175"/>
          <p14:tracePt t="213710" x="6834188" y="3068638"/>
          <p14:tracePt t="213728" x="6842125" y="3068638"/>
          <p14:tracePt t="213760" x="6842125" y="3076575"/>
          <p14:tracePt t="213810" x="6859588" y="3092450"/>
          <p14:tracePt t="213910" x="6859588" y="3101975"/>
          <p14:tracePt t="213931" x="6875463" y="3101975"/>
          <p14:tracePt t="214235" x="6875463" y="3117850"/>
          <p14:tracePt t="214277" x="6883400" y="3117850"/>
          <p14:tracePt t="214295" x="6883400" y="3135313"/>
          <p14:tracePt t="214343" x="6883400" y="3143250"/>
          <p14:tracePt t="214361" x="6900863" y="3143250"/>
          <p14:tracePt t="214427" x="6908800" y="3159125"/>
          <p14:tracePt t="214477" x="6924675" y="3159125"/>
          <p14:tracePt t="214495" x="6924675" y="3167063"/>
          <p14:tracePt t="214527" x="6942138" y="3167063"/>
          <p14:tracePt t="214545" x="6950075" y="3184525"/>
          <p14:tracePt t="214577" x="6967538" y="3184525"/>
          <p14:tracePt t="214610" x="6975475" y="3184525"/>
          <p14:tracePt t="214628" x="6975475" y="3200400"/>
          <p14:tracePt t="214645" x="6991350" y="3200400"/>
          <p14:tracePt t="214677" x="7008813" y="3200400"/>
          <p14:tracePt t="214743" x="7016750" y="3200400"/>
          <p14:tracePt t="214827" x="7016750" y="3209925"/>
          <p14:tracePt t="214859" x="7032625" y="3209925"/>
          <p14:tracePt t="214910" x="7042150" y="3209925"/>
          <p14:tracePt t="214960" x="7058025" y="3209925"/>
          <p14:tracePt t="214978" x="7058025" y="3225800"/>
          <p14:tracePt t="214995" x="7073900" y="3225800"/>
          <p14:tracePt t="215011" x="7083425" y="3233738"/>
          <p14:tracePt t="215028" x="7099300" y="3233738"/>
          <p14:tracePt t="215045" x="7124700" y="3251200"/>
          <p14:tracePt t="215061" x="7150100" y="3267075"/>
          <p14:tracePt t="215078" x="7191375" y="3275013"/>
          <p14:tracePt t="215095" x="7207250" y="3292475"/>
          <p14:tracePt t="215111" x="7215188" y="3292475"/>
          <p14:tracePt t="215128" x="7240588" y="3300413"/>
          <p14:tracePt t="215144" x="7273925" y="3316288"/>
          <p14:tracePt t="215161" x="7299325" y="3316288"/>
          <p14:tracePt t="215178" x="7307263" y="3333750"/>
          <p14:tracePt t="215194" x="7340600" y="3333750"/>
          <p14:tracePt t="215211" x="7348538" y="3341688"/>
          <p14:tracePt t="215228" x="7373938" y="3341688"/>
          <p14:tracePt t="215245" x="7389813" y="3359150"/>
          <p14:tracePt t="215262" x="7405688" y="3359150"/>
          <p14:tracePt t="215278" x="7431088" y="3367088"/>
          <p14:tracePt t="215295" x="7439025" y="3367088"/>
          <p14:tracePt t="216320" x="7631113" y="3871913"/>
          <p14:tracePt t="216323" x="7613650" y="3922713"/>
          <p14:tracePt t="216332" x="7605713" y="3938588"/>
          <p14:tracePt t="216345" x="7605713" y="3979863"/>
          <p14:tracePt t="216361" x="7588250" y="4021138"/>
          <p14:tracePt t="216378" x="7572375" y="4030663"/>
          <p14:tracePt t="216395" x="7572375" y="4071938"/>
          <p14:tracePt t="216411" x="7564438" y="4097338"/>
          <p14:tracePt t="216428" x="7564438" y="4113213"/>
          <p14:tracePt t="216445" x="7564438" y="4138613"/>
          <p14:tracePt t="216461" x="7564438" y="4154488"/>
          <p14:tracePt t="216478" x="7564438" y="4162425"/>
          <p14:tracePt t="216494" x="7564438" y="4179888"/>
          <p14:tracePt t="216511" x="7564438" y="4187825"/>
          <p14:tracePt t="216544" x="7564438" y="4203700"/>
          <p14:tracePt t="216577" x="7564438" y="4221163"/>
          <p14:tracePt t="216611" x="7572375" y="4221163"/>
          <p14:tracePt t="216660" x="7605713" y="4221163"/>
          <p14:tracePt t="216677" x="7613650" y="4221163"/>
          <p14:tracePt t="216694" x="7639050" y="4221163"/>
          <p14:tracePt t="216711" x="7654925" y="4221163"/>
          <p14:tracePt t="216728" x="7680325" y="4203700"/>
          <p14:tracePt t="216744" x="7705725" y="4187825"/>
          <p14:tracePt t="216761" x="7737475" y="4179888"/>
          <p14:tracePt t="216778" x="7762875" y="4162425"/>
          <p14:tracePt t="216795" x="7788275" y="4154488"/>
          <p14:tracePt t="216811" x="7812088" y="4138613"/>
          <p14:tracePt t="216828" x="7837488" y="4138613"/>
          <p14:tracePt t="216844" x="7854950" y="4121150"/>
          <p14:tracePt t="216861" x="7870825" y="4121150"/>
          <p14:tracePt t="216878" x="7878763" y="4113213"/>
          <p14:tracePt t="216895" x="7920038" y="4097338"/>
          <p14:tracePt t="216927" x="7962900" y="4087813"/>
          <p14:tracePt t="216945" x="7970838" y="4087813"/>
          <p14:tracePt t="216961" x="8004175" y="4071938"/>
          <p14:tracePt t="216993" x="8012113" y="4071938"/>
          <p14:tracePt t="217011" x="8027988" y="4071938"/>
          <p14:tracePt t="217044" x="8037513" y="4054475"/>
          <p14:tracePt t="217061" x="8053388" y="4054475"/>
          <p14:tracePt t="217078" x="8069263" y="4046538"/>
          <p14:tracePt t="217094" x="8078788" y="4046538"/>
          <p14:tracePt t="217111" x="8094663" y="4030663"/>
          <p14:tracePt t="217128" x="8102600" y="4030663"/>
          <p14:tracePt t="217160" x="8120063" y="4030663"/>
          <p14:tracePt t="217218" x="8135938" y="4030663"/>
          <p14:tracePt t="217251" x="8135938" y="4021138"/>
          <p14:tracePt t="217261" x="8135938" y="4005263"/>
          <p14:tracePt t="217510" x="8120063" y="4021138"/>
          <p14:tracePt t="217529" x="8078788" y="4054475"/>
          <p14:tracePt t="217545" x="8012113" y="4121150"/>
          <p14:tracePt t="217561" x="7870825" y="4270375"/>
          <p14:tracePt t="217578" x="7762875" y="4378325"/>
          <p14:tracePt t="218607" x="5880100" y="5514975"/>
          <p14:tracePt t="218610" x="5888038" y="5481638"/>
          <p14:tracePt t="218631" x="5905500" y="5440363"/>
          <p14:tracePt t="218646" x="5930900" y="5399088"/>
          <p14:tracePt t="218662" x="5946775" y="5373688"/>
          <p14:tracePt t="218678" x="5954713" y="5357813"/>
          <p14:tracePt t="218695" x="5972175" y="5332413"/>
          <p14:tracePt t="218711" x="5995988" y="5314950"/>
          <p14:tracePt t="218728" x="6013450" y="5291138"/>
          <p14:tracePt t="218744" x="6021388" y="5265738"/>
          <p14:tracePt t="218777" x="6037263" y="5249863"/>
          <p14:tracePt t="218794" x="6046788" y="5240338"/>
          <p14:tracePt t="218827" x="6062663" y="5224463"/>
          <p14:tracePt t="218845" x="6062663" y="5216525"/>
          <p14:tracePt t="218861" x="6088063" y="5183188"/>
          <p14:tracePt t="218878" x="6103938" y="5175250"/>
          <p14:tracePt t="218894" x="6129338" y="5149850"/>
          <p14:tracePt t="218911" x="6154738" y="5132388"/>
          <p14:tracePt t="218928" x="6178550" y="5108575"/>
          <p14:tracePt t="218945" x="6219825" y="5083175"/>
          <p14:tracePt t="218961" x="6261100" y="5049838"/>
          <p14:tracePt t="218978" x="6311900" y="5000625"/>
          <p14:tracePt t="218995" x="6345238" y="4983163"/>
          <p14:tracePt t="219012" x="6378575" y="4959350"/>
          <p14:tracePt t="219028" x="6435725" y="4918075"/>
          <p14:tracePt t="219045" x="6486525" y="4892675"/>
          <p14:tracePt t="219061" x="6543675" y="4867275"/>
          <p14:tracePt t="219078" x="6592888" y="4826000"/>
          <p14:tracePt t="219094" x="6635750" y="4802188"/>
          <p14:tracePt t="219111" x="6684963" y="4759325"/>
          <p14:tracePt t="219128" x="6710363" y="4735513"/>
          <p14:tracePt t="219144" x="6751638" y="4694238"/>
          <p14:tracePt t="219161" x="6775450" y="4668838"/>
          <p14:tracePt t="219178" x="6818313" y="4643438"/>
          <p14:tracePt t="219195" x="6834188" y="4627563"/>
          <p14:tracePt t="219211" x="6875463" y="4586288"/>
          <p14:tracePt t="219228" x="6942138" y="4552950"/>
          <p14:tracePt t="219244" x="6967538" y="4519613"/>
          <p14:tracePt t="219261" x="7016750" y="4494213"/>
          <p14:tracePt t="219278" x="7058025" y="4470400"/>
          <p14:tracePt t="219295" x="7099300" y="4445000"/>
          <p14:tracePt t="219312" x="7150100" y="4403725"/>
          <p14:tracePt t="219328" x="7191375" y="4362450"/>
          <p14:tracePt t="219345" x="7232650" y="4337050"/>
          <p14:tracePt t="219361" x="7273925" y="4295775"/>
          <p14:tracePt t="219377" x="7307263" y="4287838"/>
          <p14:tracePt t="219394" x="7340600" y="4254500"/>
          <p14:tracePt t="219411" x="7348538" y="4246563"/>
          <p14:tracePt t="219428" x="7373938" y="4229100"/>
          <p14:tracePt t="219445" x="7415213" y="4221163"/>
          <p14:tracePt t="219461" x="7439025" y="4203700"/>
          <p14:tracePt t="219478" x="7472363" y="4179888"/>
          <p14:tracePt t="219494" x="7505700" y="4162425"/>
          <p14:tracePt t="219511" x="7523163" y="4154488"/>
          <p14:tracePt t="219528" x="7546975" y="4138613"/>
          <p14:tracePt t="219545" x="7572375" y="4121150"/>
          <p14:tracePt t="219562" x="7613650" y="4097338"/>
          <p14:tracePt t="219578" x="7631113" y="4097338"/>
          <p14:tracePt t="219595" x="7680325" y="4071938"/>
          <p14:tracePt t="219612" x="7696200" y="4071938"/>
          <p14:tracePt t="219628" x="7747000" y="4046538"/>
          <p14:tracePt t="219645" x="7770813" y="4030663"/>
          <p14:tracePt t="220670" x="8850313" y="3889375"/>
          <p14:tracePt t="220681" x="8891588" y="3889375"/>
          <p14:tracePt t="220695" x="8915400" y="3871913"/>
          <p14:tracePt t="220711" x="8940800" y="3871913"/>
          <p14:tracePt t="220728" x="8966200" y="3856038"/>
          <p14:tracePt t="220745" x="8999538" y="3848100"/>
          <p14:tracePt t="220762" x="9031288" y="3822700"/>
          <p14:tracePt t="220778" x="9064625" y="3806825"/>
          <p14:tracePt t="221126" x="9048750" y="3806825"/>
          <p14:tracePt t="221145" x="9007475" y="3822700"/>
          <p14:tracePt t="221161" x="8956675" y="3830638"/>
          <p14:tracePt t="221178" x="8899525" y="3856038"/>
          <p14:tracePt t="221195" x="8824913" y="3871913"/>
          <p14:tracePt t="221211" x="8766175" y="3897313"/>
          <p14:tracePt t="221228" x="8732838" y="3914775"/>
          <p14:tracePt t="221245" x="8691563" y="3922713"/>
          <p14:tracePt t="221261" x="8667750" y="3938588"/>
          <p14:tracePt t="221278" x="8634413" y="3956050"/>
          <p14:tracePt t="221295" x="8609013" y="3963988"/>
          <p14:tracePt t="221311" x="8583613" y="3979863"/>
          <p14:tracePt t="221328" x="8559800" y="3979863"/>
          <p14:tracePt t="221345" x="8534400" y="3979863"/>
          <p14:tracePt t="221361" x="8518525" y="3989388"/>
          <p14:tracePt t="221378" x="8501063" y="3989388"/>
          <p14:tracePt t="221395" x="8493125" y="3989388"/>
          <p14:tracePt t="221411" x="8475663" y="3989388"/>
          <p14:tracePt t="221572" x="8493125" y="3989388"/>
          <p14:tracePt t="221610" x="8501063" y="3989388"/>
          <p14:tracePt t="221628" x="8518525" y="3989388"/>
          <p14:tracePt t="221644" x="8534400" y="3989388"/>
          <p14:tracePt t="221677" x="8559800" y="3979863"/>
          <p14:tracePt t="221710" x="8567738" y="3979863"/>
          <p14:tracePt t="221827" x="8583613" y="3979863"/>
          <p14:tracePt t="221860" x="8601075" y="3979863"/>
          <p14:tracePt t="225393" x="8609013" y="3979863"/>
          <p14:tracePt t="225412" x="8650288" y="3979863"/>
          <p14:tracePt t="225428" x="8691563" y="3979863"/>
          <p14:tracePt t="226456" x="9272588" y="3897313"/>
          <p14:tracePt t="226511" x="9288463" y="3897313"/>
          <p14:tracePt t="226528" x="9297988" y="3897313"/>
          <p14:tracePt t="226577" x="9313863" y="3897313"/>
          <p14:tracePt t="226594" x="9313863" y="3889375"/>
          <p14:tracePt t="226627" x="9321800" y="3889375"/>
          <p14:tracePt t="226677" x="9339263" y="3889375"/>
          <p14:tracePt t="226710" x="9339263" y="3871913"/>
          <p14:tracePt t="226728" x="9355138" y="3871913"/>
          <p14:tracePt t="226776" x="9363075" y="3871913"/>
          <p14:tracePt t="226844" x="9380538" y="3871913"/>
          <p14:tracePt t="226877" x="9405938" y="3871913"/>
          <p14:tracePt t="226894" x="9421813" y="3871913"/>
          <p14:tracePt t="226911" x="9429750" y="3871913"/>
          <p14:tracePt t="227126" x="9447213" y="3871913"/>
          <p14:tracePt t="227177" x="9455150" y="3871913"/>
          <p14:tracePt t="227210" x="9471025" y="3871913"/>
          <p14:tracePt t="227228" x="9488488" y="3871913"/>
          <p14:tracePt t="227244" x="9496425" y="3871913"/>
          <p14:tracePt t="227261" x="9512300" y="3889375"/>
          <p14:tracePt t="227278" x="9521825" y="3889375"/>
          <p14:tracePt t="227295" x="9537700" y="3897313"/>
          <p14:tracePt t="227311" x="9563100" y="3897313"/>
          <p14:tracePt t="227328" x="9578975" y="3897313"/>
          <p14:tracePt t="227345" x="9604375" y="3897313"/>
          <p14:tracePt t="227361" x="9620250" y="3897313"/>
          <p14:tracePt t="227378" x="9629775" y="3897313"/>
          <p14:tracePt t="227410" x="9645650" y="3897313"/>
          <p14:tracePt t="227428" x="9653588" y="3897313"/>
          <p14:tracePt t="227460" x="9671050" y="3897313"/>
          <p14:tracePt t="227478" x="9686925" y="3897313"/>
          <p14:tracePt t="227494" x="9694863" y="3914775"/>
          <p14:tracePt t="227527" x="9712325" y="3914775"/>
          <p14:tracePt t="228557" x="9918700" y="3956050"/>
          <p14:tracePt t="229347" x="9910763" y="3956050"/>
          <p14:tracePt t="229362" x="9894888" y="3956050"/>
          <p14:tracePt t="229378" x="9853613" y="3956050"/>
          <p14:tracePt t="229395" x="9820275" y="3956050"/>
          <p14:tracePt t="229411" x="9761538" y="3956050"/>
          <p14:tracePt t="229428" x="9694863" y="3956050"/>
          <p14:tracePt t="229445" x="9578975" y="3922713"/>
          <p14:tracePt t="229461" x="9521825" y="3914775"/>
          <p14:tracePt t="229478" x="9355138" y="3871913"/>
          <p14:tracePt t="229495" x="9288463" y="3848100"/>
          <p14:tracePt t="229511" x="9131300" y="3789363"/>
          <p14:tracePt t="229528" x="9031288" y="3765550"/>
          <p14:tracePt t="229545" x="8940800" y="3740150"/>
          <p14:tracePt t="229561" x="8874125" y="3714750"/>
          <p14:tracePt t="229578" x="8824913" y="3698875"/>
          <p14:tracePt t="229595" x="8758238" y="3690938"/>
          <p14:tracePt t="230621" x="7631113" y="2760663"/>
          <p14:tracePt t="230632" x="7613650" y="2744788"/>
          <p14:tracePt t="230646" x="7605713" y="2736850"/>
          <p14:tracePt t="230661" x="7572375" y="2719388"/>
          <p14:tracePt t="230678" x="7546975" y="2719388"/>
          <p14:tracePt t="230694" x="7505700" y="2703513"/>
          <p14:tracePt t="230711" x="7472363" y="2703513"/>
          <p14:tracePt t="230728" x="7439025" y="2695575"/>
          <p14:tracePt t="230745" x="7415213" y="2695575"/>
          <p14:tracePt t="230761" x="7389813" y="2678113"/>
          <p14:tracePt t="230778" x="7373938" y="2678113"/>
          <p14:tracePt t="230795" x="7364413" y="2670175"/>
          <p14:tracePt t="230811" x="7348538" y="2670175"/>
          <p14:tracePt t="230828" x="7323138" y="2654300"/>
          <p14:tracePt t="230844" x="7307263" y="2636838"/>
          <p14:tracePt t="230877" x="7299325" y="2628900"/>
          <p14:tracePt t="230910" x="7299325" y="2611438"/>
          <p14:tracePt t="230928" x="7307263" y="2611438"/>
          <p14:tracePt t="230945" x="7323138" y="2611438"/>
          <p14:tracePt t="230961" x="7364413" y="2611438"/>
          <p14:tracePt t="230978" x="7405688" y="2611438"/>
          <p14:tracePt t="230994" x="7497763" y="2703513"/>
          <p14:tracePt t="231011" x="7572375" y="2770188"/>
          <p14:tracePt t="231028" x="7639050" y="2852738"/>
          <p14:tracePt t="231044" x="7705725" y="2901950"/>
          <p14:tracePt t="231061" x="7770813" y="2968625"/>
          <p14:tracePt t="231078" x="7854950" y="3051175"/>
          <p14:tracePt t="231094" x="7937500" y="3135313"/>
          <p14:tracePt t="231111" x="8012113" y="3209925"/>
          <p14:tracePt t="231128" x="8078788" y="3275013"/>
          <p14:tracePt t="231144" x="8120063" y="3316288"/>
          <p14:tracePt t="231161" x="8169275" y="3341688"/>
          <p14:tracePt t="231178" x="8202613" y="3367088"/>
          <p14:tracePt t="231194" x="8228013" y="3382963"/>
          <p14:tracePt t="231211" x="8235950" y="3382963"/>
          <p14:tracePt t="231228" x="8251825" y="3400425"/>
          <p14:tracePt t="231245" x="8277225" y="3408363"/>
          <p14:tracePt t="231277" x="8293100" y="3424238"/>
          <p14:tracePt t="231294" x="8302625" y="3424238"/>
          <p14:tracePt t="231343" x="8318500" y="3424238"/>
          <p14:tracePt t="231377" x="8335963" y="3424238"/>
          <p14:tracePt t="231410" x="8343900" y="3424238"/>
          <p14:tracePt t="231493" x="8343900" y="3408363"/>
          <p14:tracePt t="231511" x="8335963" y="3382963"/>
          <p14:tracePt t="231528" x="8318500" y="3359150"/>
          <p14:tracePt t="231545" x="8318500" y="3341688"/>
          <p14:tracePt t="231561" x="8302625" y="3341688"/>
          <p14:tracePt t="231578" x="8302625" y="3333750"/>
          <p14:tracePt t="231828" x="8293100" y="3333750"/>
          <p14:tracePt t="231916" x="8293100" y="3316288"/>
          <p14:tracePt t="231960" x="8277225" y="3316288"/>
          <p14:tracePt t="232044" x="8277225" y="3300413"/>
          <p14:tracePt t="233053" x="8135938" y="3316288"/>
          <p14:tracePt t="233361" x="8120063" y="3316288"/>
          <p14:tracePt t="233514" x="8120063" y="3333750"/>
          <p14:tracePt t="233911" x="8120063" y="3341688"/>
          <p14:tracePt t="233928" x="8120063" y="3359150"/>
          <p14:tracePt t="233945" x="8094663" y="3400425"/>
          <p14:tracePt t="233962" x="8053388" y="3449638"/>
          <p14:tracePt t="233978" x="8012113" y="3498850"/>
          <p14:tracePt t="233994" x="7904163" y="3648075"/>
          <p14:tracePt t="234011" x="7829550" y="3765550"/>
          <p14:tracePt t="234028" x="7721600" y="3922713"/>
          <p14:tracePt t="234044" x="7654925" y="4030663"/>
          <p14:tracePt t="234061" x="7572375" y="4138613"/>
          <p14:tracePt t="234078" x="7539038" y="4203700"/>
          <p14:tracePt t="234094" x="7497763" y="4254500"/>
          <p14:tracePt t="234111" x="7456488" y="4321175"/>
          <p14:tracePt t="234127" x="7415213" y="4378325"/>
          <p14:tracePt t="234145" x="7389813" y="4419600"/>
          <p14:tracePt t="234161" x="7364413" y="4486275"/>
          <p14:tracePt t="234177" x="7323138" y="4535488"/>
          <p14:tracePt t="234195" x="7299325" y="4602163"/>
          <p14:tracePt t="234211" x="7281863" y="4643438"/>
          <p14:tracePt t="234228" x="7256463" y="4694238"/>
          <p14:tracePt t="234245" x="7240588" y="4751388"/>
          <p14:tracePt t="234261" x="7232650" y="4784725"/>
          <p14:tracePt t="234278" x="7215188" y="4818063"/>
          <p14:tracePt t="234294" x="7207250" y="4843463"/>
          <p14:tracePt t="234311" x="7207250" y="4851400"/>
          <p14:tracePt t="234327" x="7191375" y="4884738"/>
          <p14:tracePt t="234344" x="7173913" y="4892675"/>
          <p14:tracePt t="234361" x="7165975" y="4933950"/>
          <p14:tracePt t="234378" x="7150100" y="4959350"/>
          <p14:tracePt t="234394" x="7140575" y="5000625"/>
          <p14:tracePt t="234411" x="7124700" y="5026025"/>
          <p14:tracePt t="234428" x="7107238" y="5041900"/>
          <p14:tracePt t="234444" x="7099300" y="5049838"/>
          <p14:tracePt t="234461" x="7099300" y="5067300"/>
          <p14:tracePt t="234493" x="7099300" y="5083175"/>
          <p14:tracePt t="234543" x="7099300" y="5091113"/>
          <p14:tracePt t="234610" x="7107238" y="5091113"/>
          <p14:tracePt t="234628" x="7124700" y="5091113"/>
          <p14:tracePt t="234643" x="7140575" y="5083175"/>
          <p14:tracePt t="235687" x="7389813" y="5049838"/>
          <p14:tracePt t="235712" x="7405688" y="5049838"/>
          <p14:tracePt t="235728" x="7415213" y="5049838"/>
          <p14:tracePt t="235760" x="7439025" y="5049838"/>
          <p14:tracePt t="235778" x="7456488" y="5049838"/>
          <p14:tracePt t="235794" x="7480300" y="5049838"/>
          <p14:tracePt t="235811" x="7505700" y="5049838"/>
          <p14:tracePt t="235828" x="7523163" y="5049838"/>
          <p14:tracePt t="235844" x="7546975" y="5049838"/>
          <p14:tracePt t="235877" x="7572375" y="5049838"/>
          <p14:tracePt t="235894" x="7588250" y="5049838"/>
          <p14:tracePt t="235911" x="7605713" y="5049838"/>
          <p14:tracePt t="235928" x="7613650" y="5049838"/>
          <p14:tracePt t="235944" x="7631113" y="5049838"/>
          <p14:tracePt t="235977" x="7639050" y="5049838"/>
          <p14:tracePt t="235995" x="7654925" y="5049838"/>
          <p14:tracePt t="236044" x="7654925" y="5067300"/>
          <p14:tracePt t="236159" x="7672388" y="5067300"/>
          <p14:tracePt t="236210" x="7680325" y="5067300"/>
          <p14:tracePt t="236228" x="7705725" y="5049838"/>
          <p14:tracePt t="236245" x="7721600" y="5049838"/>
          <p14:tracePt t="236261" x="7747000" y="5041900"/>
          <p14:tracePt t="236278" x="7762875" y="5026025"/>
          <p14:tracePt t="236294" x="7770813" y="5026025"/>
          <p14:tracePt t="236311" x="7770813" y="5016500"/>
          <p14:tracePt t="236328" x="7788275" y="5016500"/>
          <p14:tracePt t="236344" x="7804150" y="5016500"/>
          <p14:tracePt t="236361" x="7812088" y="5016500"/>
          <p14:tracePt t="236377" x="7829550" y="5016500"/>
          <p14:tracePt t="236394" x="7837488" y="5016500"/>
          <p14:tracePt t="236411" x="7870825" y="5016500"/>
          <p14:tracePt t="236427" x="7896225" y="5016500"/>
          <p14:tracePt t="236444" x="7904163" y="5016500"/>
          <p14:tracePt t="236461" x="7937500" y="5016500"/>
          <p14:tracePt t="236477" x="7962900" y="5016500"/>
          <p14:tracePt t="236494" x="7986713" y="5016500"/>
          <p14:tracePt t="236511" x="8012113" y="5016500"/>
          <p14:tracePt t="236528" x="8027988" y="5016500"/>
          <p14:tracePt t="236544" x="8037513" y="5016500"/>
          <p14:tracePt t="236561" x="8053388" y="5016500"/>
          <p14:tracePt t="236593" x="8069263" y="5016500"/>
          <p14:tracePt t="236627" x="8078788" y="5016500"/>
          <p14:tracePt t="236709" x="8094663" y="5016500"/>
          <p14:tracePt t="236805" x="8094663" y="5026025"/>
          <p14:tracePt t="237154" x="8094663" y="5016500"/>
          <p14:tracePt t="237162" x="8094663" y="5000625"/>
          <p14:tracePt t="237178" x="8120063" y="4959350"/>
          <p14:tracePt t="237195" x="8169275" y="4908550"/>
          <p14:tracePt t="237211" x="8228013" y="4851400"/>
          <p14:tracePt t="237228" x="8251825" y="4818063"/>
          <p14:tracePt t="237244" x="8318500" y="4751388"/>
          <p14:tracePt t="237261" x="8401050" y="4684713"/>
          <p14:tracePt t="237278" x="8434388" y="4651375"/>
          <p14:tracePt t="237294" x="8467725" y="4619625"/>
          <p14:tracePt t="237311" x="8493125" y="4602163"/>
          <p14:tracePt t="237327" x="8518525" y="4586288"/>
          <p14:tracePt t="237344" x="8534400" y="4576763"/>
          <p14:tracePt t="237361" x="8534400" y="4560888"/>
          <p14:tracePt t="237378" x="8542338" y="4535488"/>
          <p14:tracePt t="237394" x="8559800" y="4519613"/>
          <p14:tracePt t="237411" x="8583613" y="4494213"/>
          <p14:tracePt t="237428" x="8609013" y="4470400"/>
          <p14:tracePt t="237444" x="8634413" y="4445000"/>
          <p14:tracePt t="237461" x="8650288" y="4419600"/>
          <p14:tracePt t="237478" x="8667750" y="4386263"/>
          <p14:tracePt t="237494" x="8675688" y="4378325"/>
          <p14:tracePt t="237511" x="8691563" y="4352925"/>
          <p14:tracePt t="237528" x="8716963" y="4295775"/>
          <p14:tracePt t="237544" x="8742363" y="4270375"/>
          <p14:tracePt t="237561" x="8758238" y="4254500"/>
          <p14:tracePt t="237578" x="8766175" y="4246563"/>
          <p14:tracePt t="237594" x="8783638" y="4229100"/>
          <p14:tracePt t="237611" x="8783638" y="4221163"/>
          <p14:tracePt t="237628" x="8799513" y="4221163"/>
          <p14:tracePt t="237644" x="8799513" y="4203700"/>
          <p14:tracePt t="237661" x="8799513" y="4187825"/>
          <p14:tracePt t="237677" x="8799513" y="4179888"/>
          <p14:tracePt t="237710" x="8783638" y="4154488"/>
          <p14:tracePt t="237728" x="8732838" y="4121150"/>
          <p14:tracePt t="237744" x="8609013" y="4097338"/>
          <p14:tracePt t="237761" x="8401050" y="4087813"/>
          <p14:tracePt t="237778" x="7945438" y="4087813"/>
          <p14:tracePt t="237794" x="7456488" y="4087813"/>
          <p14:tracePt t="237811" x="7016750" y="4138613"/>
          <p14:tracePt t="237828" x="6510338" y="4162425"/>
          <p14:tracePt t="237844" x="6037263" y="4179888"/>
          <p14:tracePt t="237861" x="5888038" y="4179888"/>
          <p14:tracePt t="237878" x="5748338" y="4154488"/>
          <p14:tracePt t="237894" x="5664200" y="4138613"/>
          <p14:tracePt t="237911" x="5614988" y="4121150"/>
          <p14:tracePt t="237929" x="5581650" y="4113213"/>
          <p14:tracePt t="237945" x="5556250" y="4097338"/>
          <p14:tracePt t="237961" x="5548313" y="4097338"/>
          <p14:tracePt t="237978" x="5532438" y="4097338"/>
          <p14:tracePt t="238010" x="5514975" y="4097338"/>
          <p14:tracePt t="238029" x="5532438" y="4097338"/>
          <p14:tracePt t="238045" x="5573713" y="4097338"/>
          <p14:tracePt t="238378" x="5556250" y="4113213"/>
          <p14:tracePt t="238395" x="5514975" y="4138613"/>
          <p14:tracePt t="238412" x="5491163" y="4162425"/>
          <p14:tracePt t="238428" x="5424488" y="4203700"/>
          <p14:tracePt t="238445" x="5383213" y="4229100"/>
          <p14:tracePt t="239471" x="5175250" y="42957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4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Le </a:t>
            </a:r>
            <a:r>
              <a:rPr lang="en-US" altLang="zh-CN" sz="3600" b="1" dirty="0" err="1">
                <a:latin typeface="Algerian" panose="04020705040A02060702" pitchFamily="82" charset="0"/>
              </a:rPr>
              <a:t>Châtelier’s</a:t>
            </a:r>
            <a:r>
              <a:rPr lang="en-US" altLang="zh-CN" sz="3600" b="1" dirty="0">
                <a:latin typeface="Algerian" panose="04020705040A02060702" pitchFamily="82" charset="0"/>
              </a:rPr>
              <a:t> Principle</a:t>
            </a:r>
            <a:br>
              <a:rPr lang="en-US" altLang="zh-CN" sz="3600" b="1" dirty="0">
                <a:latin typeface="Algerian" panose="04020705040A02060702" pitchFamily="82" charset="0"/>
              </a:rPr>
            </a:br>
            <a:r>
              <a:rPr lang="en-US" altLang="zh-CN" sz="3600" b="1" dirty="0">
                <a:latin typeface="Algerian" panose="04020705040A02060702" pitchFamily="82" charset="0"/>
              </a:rPr>
              <a:t>(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勒夏特列原理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“对着干”</a:t>
            </a:r>
            <a:r>
              <a:rPr lang="en-US" altLang="zh-CN" sz="3600" b="1" dirty="0">
                <a:latin typeface="Algerian" panose="04020705040A02060702" pitchFamily="82" charset="0"/>
              </a:rPr>
              <a:t>)</a:t>
            </a:r>
          </a:p>
        </p:txBody>
      </p:sp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  Equilibrium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" t="5757" r="4132" b="12728"/>
          <a:stretch>
            <a:fillRect/>
          </a:stretch>
        </p:blipFill>
        <p:spPr>
          <a:xfrm rot="2254620">
            <a:off x="5325965" y="1292339"/>
            <a:ext cx="6621887" cy="4166754"/>
          </a:xfrm>
          <a:prstGeom prst="rect">
            <a:avLst/>
          </a:prstGeom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EA0D1DA1-A0EB-AEC1-03B3-8D2F516C6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72"/>
    </mc:Choice>
    <mc:Fallback>
      <p:transition spd="slow" advTm="4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9" x="5108575" y="4311650"/>
          <p14:tracePt t="2865" x="5018088" y="4362450"/>
          <p14:tracePt t="2879" x="4935538" y="4403725"/>
          <p14:tracePt t="2895" x="4851400" y="4445000"/>
          <p14:tracePt t="2912" x="4776788" y="4470400"/>
          <p14:tracePt t="2928" x="4686300" y="4511675"/>
          <p14:tracePt t="2945" x="4560888" y="4519613"/>
          <p14:tracePt t="2962" x="4445000" y="4519613"/>
          <p14:tracePt t="2979" x="4354513" y="4494213"/>
          <p14:tracePt t="2995" x="4287838" y="4470400"/>
          <p14:tracePt t="3012" x="4221163" y="4427538"/>
          <p14:tracePt t="4039" x="3384550" y="40211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Le Châtelier’s Principle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73982" y="1052111"/>
            <a:ext cx="7116990" cy="4508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Equilibrium Position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</a:b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rate of the forward reaction is equal to the rate of the reverse reaction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relative concentrations of reactants and products at equilibrium.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At this point the concentrations don’t change unless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stress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is applied to change the equilibrium.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/>
          <a:stretch>
            <a:fillRect/>
          </a:stretch>
        </p:blipFill>
        <p:spPr>
          <a:xfrm>
            <a:off x="7590972" y="1587821"/>
            <a:ext cx="4131128" cy="4057627"/>
          </a:xfrm>
          <a:prstGeom prst="rect">
            <a:avLst/>
          </a:prstGeom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EC99E360-5ABC-DDFD-5DD1-E4D379A125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04"/>
    </mc:Choice>
    <mc:Fallback>
      <p:transition spd="slow" advTm="7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02" x="4537075" y="3275013"/>
          <p14:tracePt t="6112" x="5108575" y="2868613"/>
          <p14:tracePt t="6126" x="5491163" y="2603500"/>
          <p14:tracePt t="6142" x="5888038" y="2338388"/>
          <p14:tracePt t="6158" x="6080125" y="2214563"/>
          <p14:tracePt t="6175" x="6178550" y="2139950"/>
          <p14:tracePt t="6191" x="6286500" y="2081213"/>
          <p14:tracePt t="6208" x="6311900" y="2055813"/>
          <p14:tracePt t="6225" x="6327775" y="2032000"/>
          <p14:tracePt t="6242" x="6327775" y="2014538"/>
          <p14:tracePt t="6258" x="6311900" y="1990725"/>
          <p14:tracePt t="6275" x="6237288" y="1906588"/>
          <p14:tracePt t="6292" x="6178550" y="1874838"/>
          <p14:tracePt t="6308" x="6046788" y="1708150"/>
          <p14:tracePt t="6325" x="5930900" y="1608138"/>
          <p14:tracePt t="6342" x="5756275" y="1476375"/>
          <p14:tracePt t="6358" x="5640388" y="1417638"/>
          <p14:tracePt t="6375" x="5556250" y="1417638"/>
          <p14:tracePt t="6391" x="5514975" y="1509713"/>
          <p14:tracePt t="6408" x="5491163" y="1725613"/>
          <p14:tracePt t="6425" x="5491163" y="1939925"/>
          <p14:tracePt t="6441" x="5581650" y="2214563"/>
          <p14:tracePt t="6458" x="5888038" y="2636838"/>
          <p14:tracePt t="6475" x="6311900" y="3009900"/>
          <p14:tracePt t="6492" x="6700838" y="3275013"/>
          <p14:tracePt t="6508" x="7191375" y="3516313"/>
          <p14:tracePt t="6525" x="7572375" y="3632200"/>
          <p14:tracePt t="6542" x="7788275" y="3657600"/>
          <p14:tracePt t="6558" x="8012113" y="3657600"/>
          <p14:tracePt t="6575" x="8069263" y="3632200"/>
          <p14:tracePt t="6723" x="8004175" y="3673475"/>
          <p14:tracePt t="6742" x="7945438" y="3765550"/>
          <p14:tracePt t="6758" x="7945438" y="3856038"/>
          <p14:tracePt t="6775" x="7945438" y="3938588"/>
          <p14:tracePt t="6791" x="7945438" y="3979863"/>
          <p14:tracePt t="6808" x="7986713" y="4021138"/>
          <p14:tracePt t="6825" x="8102600" y="4071938"/>
          <p14:tracePt t="6841" x="8335963" y="4087813"/>
          <p14:tracePt t="6858" x="8667750" y="4087813"/>
          <p14:tracePt t="6875" x="9074150" y="4046538"/>
          <p14:tracePt t="6891" x="9488488" y="3938588"/>
          <p14:tracePt t="6908" x="9828213" y="3781425"/>
          <p14:tracePt t="6925" x="10018713" y="3648075"/>
          <p14:tracePt t="6942" x="10218738" y="3408363"/>
          <p14:tracePt t="6958" x="10267950" y="3251200"/>
          <p14:tracePt t="6975" x="10267950" y="3101975"/>
          <p14:tracePt t="6991" x="10226675" y="2960688"/>
          <p14:tracePt t="7008" x="10085388" y="2736850"/>
          <p14:tracePt t="7025" x="9886950" y="2546350"/>
          <p14:tracePt t="7041" x="9686925" y="2363788"/>
          <p14:tracePt t="7058" x="9512300" y="2238375"/>
          <p14:tracePt t="7075" x="9339263" y="2147888"/>
          <p14:tracePt t="7092" x="9182100" y="2081213"/>
          <p14:tracePt t="7109" x="9074150" y="2081213"/>
          <p14:tracePt t="7125" x="8999538" y="2081213"/>
          <p14:tracePt t="7142" x="8932863" y="2139950"/>
          <p14:tracePt t="8168" x="11610975" y="2868613"/>
          <p14:tracePt t="8170" x="11636375" y="2868613"/>
          <p14:tracePt t="8192" x="11661775" y="2868613"/>
          <p14:tracePt t="8208" x="11677650" y="2868613"/>
          <p14:tracePt t="8667" x="11661775" y="2868613"/>
          <p14:tracePt t="8690" x="11595100" y="2868613"/>
          <p14:tracePt t="8708" x="11503025" y="2868613"/>
          <p14:tracePt t="8725" x="11312525" y="2827338"/>
          <p14:tracePt t="8742" x="10890250" y="2719388"/>
          <p14:tracePt t="8758" x="10582275" y="2636838"/>
          <p14:tracePt t="8775" x="10350500" y="2570163"/>
          <p14:tracePt t="8791" x="10110788" y="2505075"/>
          <p14:tracePt t="8808" x="9977438" y="2471738"/>
          <p14:tracePt t="8825" x="9869488" y="2438400"/>
          <p14:tracePt t="8841" x="9802813" y="2438400"/>
          <p14:tracePt t="8858" x="9761538" y="2430463"/>
          <p14:tracePt t="19601" x="11047413" y="2603500"/>
          <p14:tracePt t="19603" x="11155363" y="2603500"/>
          <p14:tracePt t="19612" x="11214100" y="2603500"/>
          <p14:tracePt t="19626" x="11263313" y="2603500"/>
          <p14:tracePt t="19642" x="11304588" y="2603500"/>
          <p14:tracePt t="19658" x="11312525" y="2603500"/>
          <p14:tracePt t="19724" x="11312525" y="2570163"/>
          <p14:tracePt t="19741" x="11279188" y="2546350"/>
          <p14:tracePt t="19758" x="11237913" y="2505075"/>
          <p14:tracePt t="19775" x="11196638" y="2471738"/>
          <p14:tracePt t="19791" x="11171238" y="2430463"/>
          <p14:tracePt t="19808" x="11147425" y="2413000"/>
          <p14:tracePt t="19825" x="11129963" y="2405063"/>
          <p14:tracePt t="19875" x="11129963" y="2413000"/>
          <p14:tracePt t="19892" x="11106150" y="2438400"/>
          <p14:tracePt t="19909" x="11063288" y="2479675"/>
          <p14:tracePt t="19925" x="11039475" y="2495550"/>
          <p14:tracePt t="19941" x="10914063" y="2546350"/>
          <p14:tracePt t="19958" x="10815638" y="2570163"/>
          <p14:tracePt t="19975" x="10715625" y="2570163"/>
          <p14:tracePt t="19991" x="10615613" y="2587625"/>
          <p14:tracePt t="20008" x="10507663" y="2603500"/>
          <p14:tracePt t="20025" x="10417175" y="2603500"/>
          <p14:tracePt t="20041" x="10334625" y="2603500"/>
          <p14:tracePt t="20058" x="10267950" y="2603500"/>
          <p14:tracePt t="20075" x="10201275" y="2603500"/>
          <p14:tracePt t="20091" x="10152063" y="2603500"/>
          <p14:tracePt t="20108" x="10110788" y="2603500"/>
          <p14:tracePt t="20125" x="10085388" y="2603500"/>
          <p14:tracePt t="20141" x="10069513" y="2603500"/>
          <p14:tracePt t="20158" x="10052050" y="2603500"/>
          <p14:tracePt t="20175" x="10018713" y="2603500"/>
          <p14:tracePt t="20192" x="9985375" y="2611438"/>
          <p14:tracePt t="20208" x="9977438" y="2611438"/>
          <p14:tracePt t="20224" x="9952038" y="2628900"/>
          <p14:tracePt t="20241" x="9918700" y="2654300"/>
          <p14:tracePt t="20275" x="9910763" y="2670175"/>
          <p14:tracePt t="20307" x="9910763" y="2678113"/>
          <p14:tracePt t="20325" x="9910763" y="2695575"/>
          <p14:tracePt t="20341" x="9936163" y="2719388"/>
          <p14:tracePt t="20358" x="10002838" y="2736850"/>
          <p14:tracePt t="20375" x="10069513" y="2744788"/>
          <p14:tracePt t="20392" x="10175875" y="2744788"/>
          <p14:tracePt t="20408" x="10283825" y="2744788"/>
          <p14:tracePt t="20425" x="10350500" y="2744788"/>
          <p14:tracePt t="20441" x="10425113" y="2736850"/>
          <p14:tracePt t="20458" x="10483850" y="2719388"/>
          <p14:tracePt t="20475" x="10517188" y="2719388"/>
          <p14:tracePt t="20492" x="10533063" y="2719388"/>
          <p14:tracePt t="20540" x="10507663" y="2703513"/>
          <p14:tracePt t="20558" x="10483850" y="2703513"/>
          <p14:tracePt t="20575" x="10425113" y="2695575"/>
          <p14:tracePt t="20592" x="10375900" y="2678113"/>
          <p14:tracePt t="20609" x="10309225" y="2678113"/>
          <p14:tracePt t="20625" x="10242550" y="2678113"/>
          <p14:tracePt t="20641" x="10185400" y="2678113"/>
          <p14:tracePt t="21668" x="10085388" y="2654300"/>
          <p14:tracePt t="27868" x="9886950" y="4452938"/>
          <p14:tracePt t="27870" x="9894888" y="4470400"/>
          <p14:tracePt t="27879" x="9894888" y="4486275"/>
          <p14:tracePt t="27892" x="9894888" y="4511675"/>
          <p14:tracePt t="27908" x="9886950" y="4519613"/>
          <p14:tracePt t="27925" x="9844088" y="4535488"/>
          <p14:tracePt t="27942" x="9802813" y="4552950"/>
          <p14:tracePt t="27958" x="9761538" y="4560888"/>
          <p14:tracePt t="27975" x="9720263" y="4560888"/>
          <p14:tracePt t="27991" x="9686925" y="4576763"/>
          <p14:tracePt t="28008" x="9653588" y="4586288"/>
          <p14:tracePt t="28025" x="9604375" y="4586288"/>
          <p14:tracePt t="28041" x="9537700" y="4602163"/>
          <p14:tracePt t="28058" x="9496425" y="4619625"/>
          <p14:tracePt t="28075" x="9447213" y="4627563"/>
          <p14:tracePt t="28092" x="9388475" y="4627563"/>
          <p14:tracePt t="28108" x="9313863" y="4651375"/>
          <p14:tracePt t="28125" x="9288463" y="4668838"/>
          <p14:tracePt t="28142" x="9223375" y="4684713"/>
          <p14:tracePt t="28158" x="9182100" y="4684713"/>
          <p14:tracePt t="28175" x="9164638" y="4684713"/>
          <p14:tracePt t="28191" x="9156700" y="4684713"/>
          <p14:tracePt t="28208" x="9139238" y="4684713"/>
          <p14:tracePt t="28257" x="9131300" y="4684713"/>
          <p14:tracePt t="28291" x="9115425" y="4684713"/>
          <p14:tracePt t="28407" x="9097963" y="4694238"/>
          <p14:tracePt t="28441" x="9090025" y="4718050"/>
          <p14:tracePt t="28459" x="9074150" y="4718050"/>
          <p14:tracePt t="28475" x="9064625" y="4735513"/>
          <p14:tracePt t="28491" x="9048750" y="4751388"/>
          <p14:tracePt t="28573" x="9031288" y="4751388"/>
          <p14:tracePt t="28607" x="9023350" y="4751388"/>
          <p14:tracePt t="29641" x="9031288" y="4751388"/>
          <p14:tracePt t="29658" x="9048750" y="4759325"/>
          <p14:tracePt t="29675" x="9115425" y="4776788"/>
          <p14:tracePt t="30701" x="10134600" y="4867275"/>
          <p14:tracePt t="30710" x="10152063" y="4867275"/>
          <p14:tracePt t="30725" x="10152063" y="4884738"/>
          <p14:tracePt t="30741" x="10160000" y="4884738"/>
          <p14:tracePt t="30758" x="10175875" y="4884738"/>
          <p14:tracePt t="30807" x="10185400" y="4884738"/>
          <p14:tracePt t="30840" x="10185400" y="4892675"/>
          <p14:tracePt t="31141" x="10201275" y="4892675"/>
          <p14:tracePt t="31159" x="10242550" y="4892675"/>
          <p14:tracePt t="31175" x="10309225" y="4892675"/>
          <p14:tracePt t="31191" x="10401300" y="4892675"/>
          <p14:tracePt t="31208" x="10507663" y="4908550"/>
          <p14:tracePt t="31225" x="10574338" y="4918075"/>
          <p14:tracePt t="31241" x="10648950" y="4933950"/>
          <p14:tracePt t="31258" x="10715625" y="4933950"/>
          <p14:tracePt t="31276" x="10748963" y="4933950"/>
          <p14:tracePt t="31292" x="10774363" y="4951413"/>
          <p14:tracePt t="31308" x="10782300" y="4951413"/>
          <p14:tracePt t="31340" x="10798175" y="4951413"/>
          <p14:tracePt t="31358" x="10815638" y="4951413"/>
          <p14:tracePt t="31390" x="10823575" y="4951413"/>
          <p14:tracePt t="31408" x="10839450" y="4951413"/>
          <p14:tracePt t="31440" x="10848975" y="4951413"/>
          <p14:tracePt t="31458" x="10848975" y="4959350"/>
          <p14:tracePt t="31490" x="10864850" y="4959350"/>
          <p14:tracePt t="31508" x="10882313" y="4959350"/>
          <p14:tracePt t="31524" x="10890250" y="4975225"/>
          <p14:tracePt t="31557" x="10906125" y="4975225"/>
          <p14:tracePt t="31574" x="10914063" y="4975225"/>
          <p14:tracePt t="31591" x="10931525" y="4975225"/>
          <p14:tracePt t="31608" x="10947400" y="4975225"/>
          <p14:tracePt t="31624" x="10972800" y="4975225"/>
          <p14:tracePt t="31641" x="10980738" y="4975225"/>
          <p14:tracePt t="31658" x="10998200" y="4975225"/>
          <p14:tracePt t="31675" x="11014075" y="4983163"/>
          <p14:tracePt t="31692" x="11022013" y="4983163"/>
          <p14:tracePt t="31724" x="11039475" y="4983163"/>
          <p14:tracePt t="31757" x="11047413" y="4983163"/>
          <p14:tracePt t="31775" x="11063288" y="4983163"/>
          <p14:tracePt t="32805" x="10152063" y="3690938"/>
          <p14:tracePt t="33086" x="10134600" y="3673475"/>
          <p14:tracePt t="33095" x="10118725" y="3673475"/>
          <p14:tracePt t="33108" x="10093325" y="3632200"/>
          <p14:tracePt t="33125" x="10069513" y="3606800"/>
          <p14:tracePt t="33141" x="10026650" y="3557588"/>
          <p14:tracePt t="33158" x="9985375" y="3516313"/>
          <p14:tracePt t="33174" x="9977438" y="3498850"/>
          <p14:tracePt t="33192" x="9961563" y="3475038"/>
          <p14:tracePt t="33208" x="9952038" y="3475038"/>
          <p14:tracePt t="33259" x="9952038" y="3498850"/>
          <p14:tracePt t="33274" x="9952038" y="3565525"/>
          <p14:tracePt t="33291" x="9952038" y="3657600"/>
          <p14:tracePt t="33308" x="9952038" y="3781425"/>
          <p14:tracePt t="33324" x="9952038" y="3922713"/>
          <p14:tracePt t="33341" x="9977438" y="4021138"/>
          <p14:tracePt t="33358" x="10018713" y="4162425"/>
          <p14:tracePt t="33375" x="10044113" y="4246563"/>
          <p14:tracePt t="33391" x="10093325" y="4337050"/>
          <p14:tracePt t="33408" x="10160000" y="4419600"/>
          <p14:tracePt t="33425" x="10201275" y="4470400"/>
          <p14:tracePt t="33441" x="10250488" y="4519613"/>
          <p14:tracePt t="33458" x="10293350" y="4560888"/>
          <p14:tracePt t="33474" x="10334625" y="4602163"/>
          <p14:tracePt t="33492" x="10375900" y="4643438"/>
          <p14:tracePt t="33508" x="10375900" y="4651375"/>
          <p14:tracePt t="33525" x="10383838" y="4668838"/>
          <p14:tracePt t="33542" x="10401300" y="4684713"/>
          <p14:tracePt t="33558" x="10401300" y="4694238"/>
          <p14:tracePt t="33575" x="10417175" y="4710113"/>
          <p14:tracePt t="33591" x="10417175" y="4718050"/>
          <p14:tracePt t="33624" x="10417175" y="4735513"/>
          <p14:tracePt t="33657" x="10417175" y="4751388"/>
          <p14:tracePt t="33674" x="10425113" y="4751388"/>
          <p14:tracePt t="33691" x="10425113" y="4759325"/>
          <p14:tracePt t="33808" x="10425113" y="4751388"/>
          <p14:tracePt t="33841" x="10442575" y="4735513"/>
          <p14:tracePt t="33859" x="10450513" y="4710113"/>
          <p14:tracePt t="33875" x="10466388" y="4710113"/>
          <p14:tracePt t="33891" x="10483850" y="4694238"/>
          <p14:tracePt t="34919" x="10550525" y="4668838"/>
          <p14:tracePt t="56916" x="10293350" y="4362450"/>
          <p14:tracePt t="56918" x="10309225" y="4352925"/>
          <p14:tracePt t="56942" x="10309225" y="4337050"/>
          <p14:tracePt t="56958" x="10317163" y="4337050"/>
          <p14:tracePt t="56990" x="10334625" y="4337050"/>
          <p14:tracePt t="57151" x="10334625" y="4321175"/>
          <p14:tracePt t="57358" x="10350500" y="4321175"/>
          <p14:tracePt t="57423" x="10358438" y="4321175"/>
          <p14:tracePt t="57474" x="10375900" y="4321175"/>
          <p14:tracePt t="57492" x="10383838" y="4321175"/>
          <p14:tracePt t="57541" x="10401300" y="4321175"/>
          <p14:tracePt t="57607" x="10417175" y="4321175"/>
          <p14:tracePt t="57673" x="10425113" y="4321175"/>
          <p14:tracePt t="57856" x="10417175" y="4321175"/>
          <p14:tracePt t="57890" x="10401300" y="4321175"/>
          <p14:tracePt t="57908" x="10401300" y="4337050"/>
          <p14:tracePt t="57940" x="10401300" y="4352925"/>
          <p14:tracePt t="57974" x="10417175" y="4362450"/>
          <p14:tracePt t="57991" x="10425113" y="4362450"/>
          <p14:tracePt t="59019" x="10160000" y="4776788"/>
          <p14:tracePt t="59097" x="10160000" y="4784725"/>
          <p14:tracePt t="59124" x="10160000" y="4802188"/>
          <p14:tracePt t="59141" x="10152063" y="4818063"/>
          <p14:tracePt t="59158" x="10152063" y="4826000"/>
          <p14:tracePt t="59174" x="10152063" y="4851400"/>
          <p14:tracePt t="59191" x="10134600" y="4867275"/>
          <p14:tracePt t="59208" x="10118725" y="4892675"/>
          <p14:tracePt t="59224" x="10110788" y="4918075"/>
          <p14:tracePt t="59241" x="10110788" y="4933950"/>
          <p14:tracePt t="59258" x="10093325" y="4975225"/>
          <p14:tracePt t="59275" x="10085388" y="5000625"/>
          <p14:tracePt t="59291" x="10069513" y="5041900"/>
          <p14:tracePt t="59308" x="10052050" y="5083175"/>
          <p14:tracePt t="59325" x="10044113" y="5091113"/>
          <p14:tracePt t="59341" x="10026650" y="5108575"/>
          <p14:tracePt t="59358" x="10026650" y="5116513"/>
          <p14:tracePt t="59429" x="10026650" y="51323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50292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fr-FR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Le Châtelier’s Principle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4247" y="1058710"/>
            <a:ext cx="11186623" cy="47650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Le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Châtelier’s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Principle 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勒夏特列原理</a:t>
            </a:r>
            <a:r>
              <a:rPr lang="en-US" altLang="zh-CN" b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)-Shifting the equilibrium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defRPr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Change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Concentration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Temperature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Pressure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Catalyst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: 圆角 1"/>
          <p:cNvSpPr/>
          <p:nvPr/>
        </p:nvSpPr>
        <p:spPr>
          <a:xfrm>
            <a:off x="1308931" y="1744498"/>
            <a:ext cx="9574137" cy="1611261"/>
          </a:xfrm>
          <a:prstGeom prst="roundRect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When a reversible reaction is in equilibrium and you make 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 change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, the system 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acts to oppose the change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, and restore equilibrium. A new equilibrium mixture forms.</a:t>
            </a: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1CE7E14E-2E36-B68F-D75C-E59BBD3AF4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37"/>
    </mc:Choice>
    <mc:Fallback>
      <p:transition spd="slow" advTm="1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1" x="9828213" y="3856038"/>
          <p14:tracePt t="4043" x="9844088" y="3822700"/>
          <p14:tracePt t="4054" x="9869488" y="3765550"/>
          <p14:tracePt t="4069" x="9894888" y="3722688"/>
          <p14:tracePt t="4085" x="9910763" y="3714750"/>
          <p14:tracePt t="4102" x="9910763" y="3698875"/>
          <p14:tracePt t="4118" x="9918700" y="3698875"/>
          <p14:tracePt t="4135" x="9918700" y="3690938"/>
          <p14:tracePt t="4152" x="9936163" y="3690938"/>
          <p14:tracePt t="4333" x="9894888" y="3690938"/>
          <p14:tracePt t="4352" x="9820275" y="3690938"/>
          <p14:tracePt t="4368" x="9694863" y="3690938"/>
          <p14:tracePt t="4385" x="9578975" y="3632200"/>
          <p14:tracePt t="4402" x="9488488" y="3541713"/>
          <p14:tracePt t="4419" x="9380538" y="3359150"/>
          <p14:tracePt t="4435" x="9339263" y="3117850"/>
          <p14:tracePt t="4452" x="9339263" y="2935288"/>
          <p14:tracePt t="4468" x="9339263" y="2719388"/>
          <p14:tracePt t="4485" x="9363075" y="2546350"/>
          <p14:tracePt t="4502" x="9380538" y="2495550"/>
          <p14:tracePt t="4519" x="9447213" y="2413000"/>
          <p14:tracePt t="4535" x="9471025" y="2405063"/>
          <p14:tracePt t="4696" x="9471025" y="2438400"/>
          <p14:tracePt t="4704" x="9471025" y="2471738"/>
          <p14:tracePt t="4718" x="9471025" y="2495550"/>
          <p14:tracePt t="4735" x="9447213" y="2520950"/>
          <p14:tracePt t="4752" x="9388475" y="2536825"/>
          <p14:tracePt t="4768" x="9321800" y="2536825"/>
          <p14:tracePt t="4785" x="9139238" y="2536825"/>
          <p14:tracePt t="4802" x="8850313" y="2371725"/>
          <p14:tracePt t="4819" x="8799513" y="2346325"/>
          <p14:tracePt t="4835" x="8559800" y="2147888"/>
          <p14:tracePt t="4852" x="8434388" y="2039938"/>
          <p14:tracePt t="4868" x="8385175" y="1973263"/>
          <p14:tracePt t="4885" x="8343900" y="1906588"/>
          <p14:tracePt t="4901" x="8302625" y="1857375"/>
          <p14:tracePt t="4918" x="8293100" y="1808163"/>
          <p14:tracePt t="4935" x="8277225" y="1766888"/>
          <p14:tracePt t="4952" x="8269288" y="1725613"/>
          <p14:tracePt t="4969" x="8251825" y="1700213"/>
          <p14:tracePt t="4985" x="8251825" y="1682750"/>
          <p14:tracePt t="5001" x="8235950" y="1674813"/>
          <p14:tracePt t="5018" x="8228013" y="1674813"/>
          <p14:tracePt t="5035" x="8210550" y="1658938"/>
          <p14:tracePt t="5052" x="8186738" y="1641475"/>
          <p14:tracePt t="5068" x="8161338" y="1617663"/>
          <p14:tracePt t="5085" x="8135938" y="1592263"/>
          <p14:tracePt t="6090" x="8783638" y="1350963"/>
          <p14:tracePt t="6105" x="8807450" y="1350963"/>
          <p14:tracePt t="6119" x="8824913" y="1350963"/>
          <p14:tracePt t="6135" x="8850313" y="1350963"/>
          <p14:tracePt t="7162" x="9555163" y="1309688"/>
          <p14:tracePt t="30180" x="8716963" y="1276350"/>
          <p14:tracePt t="30195" x="8675688" y="1260475"/>
          <p14:tracePt t="30205" x="8559800" y="1244600"/>
          <p14:tracePt t="30220" x="8542338" y="1235075"/>
          <p14:tracePt t="30235" x="8451850" y="1219200"/>
          <p14:tracePt t="30252" x="8369300" y="1211263"/>
          <p14:tracePt t="30268" x="8293100" y="1211263"/>
          <p14:tracePt t="30285" x="8143875" y="1211263"/>
          <p14:tracePt t="30302" x="8053388" y="1211263"/>
          <p14:tracePt t="30318" x="7945438" y="1211263"/>
          <p14:tracePt t="30334" x="7837488" y="1211263"/>
          <p14:tracePt t="30351" x="7721600" y="1211263"/>
          <p14:tracePt t="30368" x="7588250" y="1211263"/>
          <p14:tracePt t="30385" x="7456488" y="1211263"/>
          <p14:tracePt t="30401" x="7323138" y="1211263"/>
          <p14:tracePt t="30418" x="7191375" y="1219200"/>
          <p14:tracePt t="30435" x="7058025" y="1219200"/>
          <p14:tracePt t="30451" x="6975475" y="1219200"/>
          <p14:tracePt t="30468" x="6908800" y="1211263"/>
          <p14:tracePt t="30485" x="6859588" y="1193800"/>
          <p14:tracePt t="30502" x="6818313" y="1169988"/>
          <p14:tracePt t="30518" x="6792913" y="1144588"/>
          <p14:tracePt t="30535" x="6775450" y="1085850"/>
          <p14:tracePt t="30552" x="6775450" y="1020763"/>
          <p14:tracePt t="30568" x="6775450" y="1011238"/>
          <p14:tracePt t="30585" x="6775450" y="946150"/>
          <p14:tracePt t="30602" x="6792913" y="879475"/>
          <p14:tracePt t="30618" x="6808788" y="838200"/>
          <p14:tracePt t="30635" x="6808788" y="812800"/>
          <p14:tracePt t="30651" x="6818313" y="795338"/>
          <p14:tracePt t="30668" x="6818313" y="771525"/>
          <p14:tracePt t="30684" x="6818313" y="754063"/>
          <p14:tracePt t="30701" x="6818313" y="730250"/>
          <p14:tracePt t="30718" x="6818313" y="712788"/>
          <p14:tracePt t="30735" x="6818313" y="688975"/>
          <p14:tracePt t="30751" x="6818313" y="663575"/>
          <p14:tracePt t="30811" x="6808788" y="663575"/>
          <p14:tracePt t="30834" x="6775450" y="688975"/>
          <p14:tracePt t="30852" x="6710363" y="754063"/>
          <p14:tracePt t="30868" x="6543675" y="928688"/>
          <p14:tracePt t="30885" x="6419850" y="1077913"/>
          <p14:tracePt t="30901" x="6353175" y="1152525"/>
          <p14:tracePt t="30918" x="6170613" y="1343025"/>
          <p14:tracePt t="30935" x="6103938" y="1409700"/>
          <p14:tracePt t="30952" x="6037263" y="1458913"/>
          <p14:tracePt t="30969" x="5995988" y="1484313"/>
          <p14:tracePt t="30985" x="5972175" y="1500188"/>
          <p14:tracePt t="31002" x="5954713" y="1509713"/>
          <p14:tracePt t="31338" x="5930900" y="1509713"/>
          <p14:tracePt t="31352" x="5905500" y="1509713"/>
          <p14:tracePt t="31368" x="5846763" y="1509713"/>
          <p14:tracePt t="31385" x="5772150" y="1525588"/>
          <p14:tracePt t="31401" x="5581650" y="1592263"/>
          <p14:tracePt t="32426" x="3590925" y="2570163"/>
          <p14:tracePt t="32428" x="3567113" y="2587625"/>
          <p14:tracePt t="32452" x="3557588" y="2603500"/>
          <p14:tracePt t="32468" x="3541713" y="2611438"/>
          <p14:tracePt t="32484" x="3524250" y="2611438"/>
          <p14:tracePt t="32501" x="3516313" y="2628900"/>
          <p14:tracePt t="32518" x="3492500" y="2636838"/>
          <p14:tracePt t="32535" x="3459163" y="2654300"/>
          <p14:tracePt t="32551" x="3449638" y="2670175"/>
          <p14:tracePt t="32568" x="3425825" y="2678113"/>
          <p14:tracePt t="32585" x="3408363" y="2695575"/>
          <p14:tracePt t="32602" x="3384550" y="2703513"/>
          <p14:tracePt t="32618" x="3367088" y="2703513"/>
          <p14:tracePt t="32635" x="3341688" y="2736850"/>
          <p14:tracePt t="32668" x="3325813" y="2744788"/>
          <p14:tracePt t="32685" x="3325813" y="2760663"/>
          <p14:tracePt t="32701" x="3325813" y="2770188"/>
          <p14:tracePt t="32718" x="3325813" y="2786063"/>
          <p14:tracePt t="32734" x="3359150" y="2786063"/>
          <p14:tracePt t="32751" x="3392488" y="2803525"/>
          <p14:tracePt t="32768" x="3449638" y="2803525"/>
          <p14:tracePt t="32785" x="3524250" y="2803525"/>
          <p14:tracePt t="32801" x="3590925" y="2803525"/>
          <p14:tracePt t="32818" x="3673475" y="2786063"/>
          <p14:tracePt t="32835" x="3757613" y="2770188"/>
          <p14:tracePt t="32851" x="3832225" y="2760663"/>
          <p14:tracePt t="32868" x="3914775" y="2744788"/>
          <p14:tracePt t="32885" x="3981450" y="2736850"/>
          <p14:tracePt t="32901" x="4071938" y="2719388"/>
          <p14:tracePt t="32918" x="4122738" y="2695575"/>
          <p14:tracePt t="32935" x="4187825" y="2678113"/>
          <p14:tracePt t="32952" x="4246563" y="2670175"/>
          <p14:tracePt t="32968" x="4313238" y="2654300"/>
          <p14:tracePt t="32985" x="4362450" y="2636838"/>
          <p14:tracePt t="33001" x="4429125" y="2636838"/>
          <p14:tracePt t="33018" x="4486275" y="2628900"/>
          <p14:tracePt t="33035" x="4495800" y="2628900"/>
          <p14:tracePt t="33051" x="4519613" y="2628900"/>
          <p14:tracePt t="33397" x="4537075" y="2628900"/>
          <p14:tracePt t="33405" x="4552950" y="2628900"/>
          <p14:tracePt t="33418" x="4578350" y="2611438"/>
          <p14:tracePt t="33435" x="4627563" y="2587625"/>
          <p14:tracePt t="33452" x="4719638" y="2562225"/>
          <p14:tracePt t="33468" x="4851400" y="2495550"/>
          <p14:tracePt t="34497" x="7215188" y="2006600"/>
          <p14:tracePt t="46674" x="7032625" y="2039938"/>
          <p14:tracePt t="46689" x="6859588" y="2098675"/>
          <p14:tracePt t="46702" x="6792913" y="2122488"/>
          <p14:tracePt t="46718" x="6610350" y="2173288"/>
          <p14:tracePt t="46735" x="6527800" y="2206625"/>
          <p14:tracePt t="46751" x="6435725" y="2230438"/>
          <p14:tracePt t="46768" x="6303963" y="2255838"/>
          <p14:tracePt t="46785" x="6245225" y="2271713"/>
          <p14:tracePt t="46802" x="6170613" y="2271713"/>
          <p14:tracePt t="46818" x="6088063" y="2271713"/>
          <p14:tracePt t="46835" x="6013450" y="2271713"/>
          <p14:tracePt t="46851" x="5930900" y="2271713"/>
          <p14:tracePt t="46868" x="5838825" y="2271713"/>
          <p14:tracePt t="46885" x="5730875" y="2271713"/>
          <p14:tracePt t="46902" x="5681663" y="2271713"/>
          <p14:tracePt t="46918" x="5599113" y="2271713"/>
          <p14:tracePt t="46935" x="5532438" y="2271713"/>
          <p14:tracePt t="46952" x="5448300" y="2271713"/>
          <p14:tracePt t="46969" x="5440363" y="2255838"/>
          <p14:tracePt t="46986" x="5383213" y="2255838"/>
          <p14:tracePt t="47002" x="5308600" y="2255838"/>
          <p14:tracePt t="47018" x="5249863" y="2255838"/>
          <p14:tracePt t="47035" x="5175250" y="2255838"/>
          <p14:tracePt t="47051" x="5067300" y="2255838"/>
          <p14:tracePt t="47068" x="4951413" y="2281238"/>
          <p14:tracePt t="47085" x="4786313" y="2297113"/>
          <p14:tracePt t="47102" x="4619625" y="2338388"/>
          <p14:tracePt t="47118" x="4421188" y="2363788"/>
          <p14:tracePt t="47135" x="4246563" y="2387600"/>
          <p14:tracePt t="47152" x="4071938" y="2430463"/>
          <p14:tracePt t="47168" x="3914775" y="2454275"/>
          <p14:tracePt t="47185" x="3781425" y="2479675"/>
          <p14:tracePt t="47201" x="3657600" y="2495550"/>
          <p14:tracePt t="47219" x="3492500" y="2520950"/>
          <p14:tracePt t="47236" x="3449638" y="2536825"/>
          <p14:tracePt t="47252" x="3341688" y="2562225"/>
          <p14:tracePt t="47269" x="3251200" y="2587625"/>
          <p14:tracePt t="47285" x="3184525" y="2603500"/>
          <p14:tracePt t="48294" x="3117850" y="2719388"/>
          <p14:tracePt t="61078" x="1285875" y="4154488"/>
          <p14:tracePt t="61088" x="1235075" y="4221163"/>
          <p14:tracePt t="61102" x="1152525" y="4352925"/>
          <p14:tracePt t="61118" x="1020763" y="4535488"/>
          <p14:tracePt t="61135" x="903288" y="4694238"/>
          <p14:tracePt t="61151" x="838200" y="4784725"/>
          <p14:tracePt t="61168" x="771525" y="4867275"/>
          <p14:tracePt t="61185" x="712788" y="4908550"/>
          <p14:tracePt t="61201" x="663575" y="4933950"/>
          <p14:tracePt t="61218" x="622300" y="4959350"/>
          <p14:tracePt t="61235" x="596900" y="4983163"/>
          <p14:tracePt t="61252" x="571500" y="5000625"/>
          <p14:tracePt t="61268" x="547688" y="5016500"/>
          <p14:tracePt t="61285" x="514350" y="5016500"/>
          <p14:tracePt t="61301" x="488950" y="5016500"/>
          <p14:tracePt t="61334" x="481013" y="5026025"/>
          <p14:tracePt t="61397" x="488950" y="5026025"/>
          <p14:tracePt t="61405" x="514350" y="5026025"/>
          <p14:tracePt t="61418" x="530225" y="5016500"/>
          <p14:tracePt t="61435" x="614363" y="4975225"/>
          <p14:tracePt t="61451" x="704850" y="4918075"/>
          <p14:tracePt t="61468" x="820738" y="4851400"/>
          <p14:tracePt t="61485" x="946150" y="4784725"/>
          <p14:tracePt t="61501" x="1044575" y="4735513"/>
          <p14:tracePt t="61518" x="1152525" y="4694238"/>
          <p14:tracePt t="61535" x="1244600" y="4668838"/>
          <p14:tracePt t="61551" x="1309688" y="4651375"/>
          <p14:tracePt t="61568" x="1393825" y="4627563"/>
          <p14:tracePt t="61585" x="1476375" y="4619625"/>
          <p14:tracePt t="61601" x="1525588" y="4602163"/>
          <p14:tracePt t="61618" x="1592263" y="4586288"/>
          <p14:tracePt t="61635" x="1617663" y="4576763"/>
          <p14:tracePt t="61652" x="1641475" y="4576763"/>
          <p14:tracePt t="61668" x="1674813" y="4576763"/>
          <p14:tracePt t="61684" x="1684338" y="4560888"/>
          <p14:tracePt t="61702" x="1700213" y="4552950"/>
          <p14:tracePt t="61953" x="1741488" y="4535488"/>
          <p14:tracePt t="61968" x="1808163" y="4494213"/>
          <p14:tracePt t="61985" x="1941513" y="4427538"/>
          <p14:tracePt t="62001" x="2016125" y="4378325"/>
          <p14:tracePt t="62018" x="2139950" y="4321175"/>
          <p14:tracePt t="62035" x="2214563" y="4295775"/>
          <p14:tracePt t="62051" x="2281238" y="4287838"/>
          <p14:tracePt t="62068" x="2305050" y="4287838"/>
          <p14:tracePt t="62085" x="2347913" y="4287838"/>
          <p14:tracePt t="62101" x="2363788" y="4287838"/>
          <p14:tracePt t="62118" x="2371725" y="4287838"/>
          <p14:tracePt t="63144" x="2546350" y="4311650"/>
          <p14:tracePt t="83092" x="10002838" y="2098675"/>
          <p14:tracePt t="83104" x="9886950" y="2055813"/>
          <p14:tracePt t="83119" x="9604375" y="1973263"/>
          <p14:tracePt t="83135" x="9521825" y="1949450"/>
          <p14:tracePt t="83152" x="9339263" y="1841500"/>
          <p14:tracePt t="83168" x="9297988" y="1774825"/>
          <p14:tracePt t="83185" x="9256713" y="1725613"/>
          <p14:tracePt t="83201" x="9247188" y="1674813"/>
          <p14:tracePt t="83218" x="9231313" y="1633538"/>
          <p14:tracePt t="83235" x="9223375" y="1617663"/>
          <p14:tracePt t="83251" x="9205913" y="1608138"/>
          <p14:tracePt t="83268" x="9190038" y="1608138"/>
          <p14:tracePt t="83284" x="9139238" y="1608138"/>
          <p14:tracePt t="83301" x="8982075" y="1741488"/>
          <p14:tracePt t="83318" x="8799513" y="1949450"/>
          <p14:tracePt t="83335" x="8667750" y="2106613"/>
          <p14:tracePt t="83351" x="8601075" y="2230438"/>
          <p14:tracePt t="83368" x="8534400" y="2346325"/>
          <p14:tracePt t="83385" x="8518525" y="2438400"/>
          <p14:tracePt t="83402" x="8534400" y="2505075"/>
          <p14:tracePt t="83418" x="8624888" y="2562225"/>
          <p14:tracePt t="83435" x="8832850" y="2670175"/>
          <p14:tracePt t="83451" x="9007475" y="2736850"/>
          <p14:tracePt t="83468" x="9090025" y="2760663"/>
          <p14:tracePt t="83485" x="9164638" y="2803525"/>
          <p14:tracePt t="83501" x="9231313" y="2836863"/>
          <p14:tracePt t="83518" x="9256713" y="2868613"/>
          <p14:tracePt t="83535" x="9288463" y="2894013"/>
          <p14:tracePt t="83551" x="9288463" y="2901950"/>
          <p14:tracePt t="83568" x="9297988" y="2919413"/>
          <p14:tracePt t="83600" x="9313863" y="2935288"/>
          <p14:tracePt t="83618" x="9321800" y="2935288"/>
          <p14:tracePt t="83634" x="9355138" y="2943225"/>
          <p14:tracePt t="83651" x="9388475" y="2943225"/>
          <p14:tracePt t="83668" x="9429750" y="2960688"/>
          <p14:tracePt t="83685" x="9471025" y="2960688"/>
          <p14:tracePt t="83701" x="9512300" y="2960688"/>
          <p14:tracePt t="83718" x="9588500" y="2960688"/>
          <p14:tracePt t="83735" x="9620250" y="2960688"/>
          <p14:tracePt t="83751" x="9686925" y="2960688"/>
          <p14:tracePt t="83768" x="9779000" y="2935288"/>
          <p14:tracePt t="83785" x="9844088" y="2919413"/>
          <p14:tracePt t="83801" x="9886950" y="2901950"/>
          <p14:tracePt t="83818" x="9910763" y="2894013"/>
          <p14:tracePt t="83835" x="9936163" y="2878138"/>
          <p14:tracePt t="83851" x="9952038" y="2878138"/>
          <p14:tracePt t="83868" x="9952038" y="2868613"/>
          <p14:tracePt t="83884" x="9961563" y="2868613"/>
          <p14:tracePt t="83993" x="9977438" y="2868613"/>
          <p14:tracePt t="84049" x="9985375" y="2868613"/>
          <p14:tracePt t="84083" x="10002838" y="2868613"/>
          <p14:tracePt t="84102" x="10018713" y="2868613"/>
          <p14:tracePt t="84134" x="10026650" y="2868613"/>
          <p14:tracePt t="84204" x="10026650" y="2852738"/>
          <p14:tracePt t="84267" x="10026650" y="2836863"/>
          <p14:tracePt t="85293" x="2165350" y="3300413"/>
          <p14:tracePt t="85451" x="2122488" y="3300413"/>
          <p14:tracePt t="85468" x="2057400" y="3300413"/>
          <p14:tracePt t="85484" x="1841500" y="3267075"/>
          <p14:tracePt t="85502" x="1592263" y="3209925"/>
          <p14:tracePt t="85518" x="1327150" y="3135313"/>
          <p14:tracePt t="85534" x="1169988" y="3076575"/>
          <p14:tracePt t="85551" x="1020763" y="3035300"/>
          <p14:tracePt t="85567" x="969963" y="3027363"/>
          <p14:tracePt t="85584" x="954088" y="3027363"/>
          <p14:tracePt t="85601" x="969963" y="3027363"/>
          <p14:tracePt t="85618" x="1020763" y="3009900"/>
          <p14:tracePt t="85634" x="1128713" y="3009900"/>
          <p14:tracePt t="85651" x="1235075" y="3009900"/>
          <p14:tracePt t="85668" x="1368425" y="3009900"/>
          <p14:tracePt t="85684" x="1501775" y="3009900"/>
          <p14:tracePt t="85701" x="1609725" y="3027363"/>
          <p14:tracePt t="85718" x="1708150" y="3035300"/>
          <p14:tracePt t="85734" x="1833563" y="3051175"/>
          <p14:tracePt t="85751" x="1941513" y="3068638"/>
          <p14:tracePt t="85768" x="2016125" y="3076575"/>
          <p14:tracePt t="85785" x="2098675" y="3076575"/>
          <p14:tracePt t="85801" x="2147888" y="3076575"/>
          <p14:tracePt t="85818" x="2189163" y="3092450"/>
          <p14:tracePt t="85835" x="2206625" y="3092450"/>
          <p14:tracePt t="85867" x="2230438" y="3101975"/>
          <p14:tracePt t="85884" x="2239963" y="3101975"/>
          <p14:tracePt t="85901" x="2255838" y="3117850"/>
          <p14:tracePt t="85918" x="2273300" y="3117850"/>
          <p14:tracePt t="85934" x="2297113" y="3117850"/>
          <p14:tracePt t="86200" x="2322513" y="3117850"/>
          <p14:tracePt t="86218" x="2389188" y="3117850"/>
          <p14:tracePt t="86235" x="2471738" y="3135313"/>
          <p14:tracePt t="86251" x="2587625" y="3159125"/>
          <p14:tracePt t="86268" x="2720975" y="3200400"/>
          <p14:tracePt t="86285" x="2852738" y="3233738"/>
          <p14:tracePt t="86302" x="2919413" y="3251200"/>
          <p14:tracePt t="86318" x="3001963" y="3275013"/>
          <p14:tracePt t="86335" x="3060700" y="3292475"/>
          <p14:tracePt t="87361" x="3541713" y="3433763"/>
          <p14:tracePt t="99723" x="3567113" y="3433763"/>
          <p14:tracePt t="99740" x="3632200" y="3424238"/>
          <p14:tracePt t="99754" x="3740150" y="3382963"/>
          <p14:tracePt t="99768" x="3806825" y="3367088"/>
          <p14:tracePt t="99785" x="3963988" y="3333750"/>
          <p14:tracePt t="99801" x="4154488" y="3300413"/>
          <p14:tracePt t="99818" x="4445000" y="3251200"/>
          <p14:tracePt t="99834" x="4519613" y="3233738"/>
          <p14:tracePt t="99851" x="4719638" y="3209925"/>
          <p14:tracePt t="99867" x="4827588" y="3209925"/>
          <p14:tracePt t="99884" x="4918075" y="3209925"/>
          <p14:tracePt t="99901" x="4984750" y="3209925"/>
          <p14:tracePt t="99917" x="5067300" y="3209925"/>
          <p14:tracePt t="99934" x="5118100" y="3209925"/>
          <p14:tracePt t="99951" x="5175250" y="3225800"/>
          <p14:tracePt t="99969" x="5216525" y="3225800"/>
          <p14:tracePt t="99984" x="5249863" y="3225800"/>
          <p14:tracePt t="100001" x="5283200" y="3225800"/>
          <p14:tracePt t="100017" x="5308600" y="3225800"/>
          <p14:tracePt t="100034" x="5332413" y="3225800"/>
          <p14:tracePt t="100051" x="5357813" y="3209925"/>
          <p14:tracePt t="100284" x="5383213" y="3209925"/>
          <p14:tracePt t="100301" x="5491163" y="3200400"/>
          <p14:tracePt t="100318" x="5581650" y="3200400"/>
          <p14:tracePt t="100334" x="5780088" y="3184525"/>
          <p14:tracePt t="101359" x="8799513" y="3433763"/>
          <p14:tracePt t="101361" x="8807450" y="3449638"/>
          <p14:tracePt t="101400" x="8824913" y="3449638"/>
          <p14:tracePt t="101450" x="8832850" y="34496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g4Nzk0NzJmNzA1ZGFkZWRhNmYyZGNjZmZkNzhkYWM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2|1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1|12.3|125.9|8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7.2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1.9|0|0.9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8|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4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659</Words>
  <Application>Microsoft Macintosh PowerPoint</Application>
  <PresentationFormat>Widescreen</PresentationFormat>
  <Paragraphs>78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等线 Light</vt:lpstr>
      <vt:lpstr>黑体</vt:lpstr>
      <vt:lpstr>Algerian</vt:lpstr>
      <vt:lpstr>Arial</vt:lpstr>
      <vt:lpstr>Calibri</vt:lpstr>
      <vt:lpstr>Calibri Light</vt:lpstr>
      <vt:lpstr>Cambria Math</vt:lpstr>
      <vt:lpstr>Monotype Sorts</vt:lpstr>
      <vt:lpstr>Office Theme</vt:lpstr>
      <vt:lpstr>Part 3 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4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Energy</dc:title>
  <dc:creator>杨 冬月</dc:creator>
  <cp:lastModifiedBy>e40690</cp:lastModifiedBy>
  <cp:revision>53</cp:revision>
  <dcterms:created xsi:type="dcterms:W3CDTF">2022-03-15T05:07:00Z</dcterms:created>
  <dcterms:modified xsi:type="dcterms:W3CDTF">2026-04-14T00:54:30Z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FB96C6A60D5E49958368C5509580C016_12</vt:lpwstr>
  </property>
  <property fmtid="{D5CDD505-2E9C-101B-9397-08002B2CF9AE}" pid="3" name="KSOProductBuildVer">
    <vt:lpwstr>2052-12.1.0.15712</vt:lpwstr>
  </property>
</Properties>
</file>